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5"/>
  </p:notesMasterIdLst>
  <p:sldIdLst>
    <p:sldId id="256" r:id="rId2"/>
    <p:sldId id="258" r:id="rId3"/>
    <p:sldId id="260" r:id="rId4"/>
    <p:sldId id="259" r:id="rId5"/>
    <p:sldId id="321" r:id="rId6"/>
    <p:sldId id="322" r:id="rId7"/>
    <p:sldId id="300" r:id="rId8"/>
    <p:sldId id="303" r:id="rId9"/>
    <p:sldId id="305" r:id="rId10"/>
    <p:sldId id="304" r:id="rId11"/>
    <p:sldId id="301" r:id="rId12"/>
    <p:sldId id="308" r:id="rId13"/>
    <p:sldId id="309" r:id="rId14"/>
    <p:sldId id="310" r:id="rId15"/>
    <p:sldId id="317" r:id="rId16"/>
    <p:sldId id="311" r:id="rId17"/>
    <p:sldId id="302" r:id="rId18"/>
    <p:sldId id="324" r:id="rId19"/>
    <p:sldId id="326" r:id="rId20"/>
    <p:sldId id="325" r:id="rId21"/>
    <p:sldId id="323" r:id="rId22"/>
    <p:sldId id="318" r:id="rId23"/>
    <p:sldId id="261" r:id="rId24"/>
  </p:sldIdLst>
  <p:sldSz cx="9144000" cy="5143500" type="screen16x9"/>
  <p:notesSz cx="6858000" cy="9144000"/>
  <p:embeddedFontLst>
    <p:embeddedFont>
      <p:font typeface="Alata" panose="02020500000000000000" charset="0"/>
      <p:regular r:id="rId26"/>
    </p:embeddedFont>
    <p:embeddedFont>
      <p:font typeface="Montserrat" panose="00000500000000000000" pitchFamily="2" charset="0"/>
      <p:regular r:id="rId27"/>
      <p:bold r:id="rId28"/>
      <p:italic r:id="rId29"/>
      <p:boldItalic r:id="rId30"/>
    </p:embeddedFont>
    <p:embeddedFont>
      <p:font typeface="Roboto Condensed Light" panose="02000000000000000000" pitchFamily="2" charset="0"/>
      <p:regular r:id="rId31"/>
      <p:italic r:id="rId32"/>
    </p:embeddedFont>
    <p:embeddedFont>
      <p:font typeface="微軟正黑體" panose="020B0604030504040204" pitchFamily="34" charset="-120"/>
      <p:regular r:id="rId33"/>
      <p:bold r:id="rId34"/>
    </p:embeddedFont>
    <p:embeddedFont>
      <p:font typeface="微軟正黑體" panose="020B0604030504040204" pitchFamily="34" charset="-120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4A8A"/>
    <a:srgbClr val="515F7F"/>
    <a:srgbClr val="7EACEC"/>
    <a:srgbClr val="F8DBC4"/>
    <a:srgbClr val="90D1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D6E2BC-2EEF-48C1-8629-62E58A7D8D25}" v="333" dt="2022-05-28T13:31:31.350"/>
    <p1510:client id="{55075755-E94D-1DDF-D1B0-D87F2E37B9CB}" v="197" dt="2022-05-28T13:39:52.286"/>
  </p1510:revLst>
</p1510:revInfo>
</file>

<file path=ppt/tableStyles.xml><?xml version="1.0" encoding="utf-8"?>
<a:tblStyleLst xmlns:a="http://schemas.openxmlformats.org/drawingml/2006/main" def="{5494C0D9-EC66-4D5F-BE40-44DF51CFA93E}">
  <a:tblStyle styleId="{5494C0D9-EC66-4D5F-BE40-44DF51CFA9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96" autoAdjust="0"/>
    <p:restoredTop sz="82872" autoAdjust="0"/>
  </p:normalViewPr>
  <p:slideViewPr>
    <p:cSldViewPr snapToGrid="0">
      <p:cViewPr varScale="1">
        <p:scale>
          <a:sx n="90" d="100"/>
          <a:sy n="90" d="100"/>
        </p:scale>
        <p:origin x="9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etty\D\&#36039;&#31649;&#25152;\BI\&#30284;&#30151;&#33268;&#27515;&#20154;&#25976;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betty\D\&#36039;&#31649;&#25152;\BI\&#30284;&#30151;&#33268;&#27515;&#20154;&#25976;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betty\D\&#36039;&#31649;&#25152;\BI\Healthcare%20Center%20Website%20by%20Slidesgo%20-%20&#21103;&#26412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r>
              <a:rPr lang="zh-TW"/>
              <a:t>主要癌症死亡原因</a:t>
            </a:r>
            <a:r>
              <a:rPr lang="en-US"/>
              <a:t>/</a:t>
            </a:r>
            <a:r>
              <a:rPr lang="zh-TW"/>
              <a:t>致死人數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Sheet1!$B$1</c:f>
              <c:strCache>
                <c:ptCount val="1"/>
                <c:pt idx="0">
                  <c:v> 氣管、支氣管和肺癌</c:v>
                </c:pt>
              </c:strCache>
            </c:strRef>
          </c:tx>
          <c:spPr>
            <a:solidFill>
              <a:srgbClr val="2F4A8A"/>
            </a:solidFill>
            <a:ln>
              <a:noFill/>
            </a:ln>
            <a:effectLst/>
          </c:spPr>
          <c:invertIfNegative val="0"/>
          <c:cat>
            <c:numRef>
              <c:f>Sheet1!$A$2:$A$14</c:f>
              <c:numCache>
                <c:formatCode>General</c:formatCode>
                <c:ptCount val="13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</c:numCache>
            </c:numRef>
          </c:cat>
          <c:val>
            <c:numRef>
              <c:f>Sheet1!$B$3:$B$14</c:f>
              <c:numCache>
                <c:formatCode>General</c:formatCode>
                <c:ptCount val="12"/>
                <c:pt idx="0">
                  <c:v>8026</c:v>
                </c:pt>
                <c:pt idx="1">
                  <c:v>8271</c:v>
                </c:pt>
                <c:pt idx="2">
                  <c:v>8621</c:v>
                </c:pt>
                <c:pt idx="3">
                  <c:v>8667</c:v>
                </c:pt>
                <c:pt idx="4">
                  <c:v>8937</c:v>
                </c:pt>
                <c:pt idx="5">
                  <c:v>9253</c:v>
                </c:pt>
                <c:pt idx="6">
                  <c:v>9319</c:v>
                </c:pt>
                <c:pt idx="7">
                  <c:v>9460</c:v>
                </c:pt>
                <c:pt idx="8">
                  <c:v>9322</c:v>
                </c:pt>
                <c:pt idx="9">
                  <c:v>9476</c:v>
                </c:pt>
                <c:pt idx="10">
                  <c:v>9701</c:v>
                </c:pt>
                <c:pt idx="11">
                  <c:v>9629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C059-4649-8748-8CEC8CE8DF9D}"/>
            </c:ext>
          </c:extLst>
        </c:ser>
        <c:ser>
          <c:idx val="2"/>
          <c:order val="2"/>
          <c:tx>
            <c:strRef>
              <c:f>Sheet1!$C$1</c:f>
              <c:strCache>
                <c:ptCount val="1"/>
                <c:pt idx="0">
                  <c:v> 肝和肝內膽管癌</c:v>
                </c:pt>
              </c:strCache>
            </c:strRef>
          </c:tx>
          <c:spPr>
            <a:solidFill>
              <a:srgbClr val="90D1CB"/>
            </a:solidFill>
            <a:ln>
              <a:noFill/>
            </a:ln>
            <a:effectLst/>
          </c:spPr>
          <c:invertIfNegative val="0"/>
          <c:cat>
            <c:numRef>
              <c:f>Sheet1!$A$2:$A$14</c:f>
              <c:numCache>
                <c:formatCode>General</c:formatCode>
                <c:ptCount val="13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</c:numCache>
            </c:numRef>
          </c:cat>
          <c:val>
            <c:numRef>
              <c:f>Sheet1!$C$3:$C$14</c:f>
              <c:numCache>
                <c:formatCode>General</c:formatCode>
                <c:ptCount val="12"/>
                <c:pt idx="0">
                  <c:v>7830</c:v>
                </c:pt>
                <c:pt idx="1">
                  <c:v>7815</c:v>
                </c:pt>
                <c:pt idx="2">
                  <c:v>8095</c:v>
                </c:pt>
                <c:pt idx="3">
                  <c:v>8190</c:v>
                </c:pt>
                <c:pt idx="4">
                  <c:v>8292</c:v>
                </c:pt>
                <c:pt idx="5">
                  <c:v>8253</c:v>
                </c:pt>
                <c:pt idx="6">
                  <c:v>8333</c:v>
                </c:pt>
                <c:pt idx="7">
                  <c:v>8429</c:v>
                </c:pt>
                <c:pt idx="8">
                  <c:v>8479</c:v>
                </c:pt>
                <c:pt idx="9">
                  <c:v>8297</c:v>
                </c:pt>
                <c:pt idx="10">
                  <c:v>7881</c:v>
                </c:pt>
                <c:pt idx="11">
                  <c:v>7773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C059-4649-8748-8CEC8CE8DF9D}"/>
            </c:ext>
          </c:extLst>
        </c:ser>
        <c:ser>
          <c:idx val="3"/>
          <c:order val="3"/>
          <c:tx>
            <c:strRef>
              <c:f>Sheet1!$D$1</c:f>
              <c:strCache>
                <c:ptCount val="1"/>
                <c:pt idx="0">
                  <c:v> 結腸、直腸和肛門癌</c:v>
                </c:pt>
              </c:strCache>
            </c:strRef>
          </c:tx>
          <c:spPr>
            <a:solidFill>
              <a:srgbClr val="FFB172"/>
            </a:solidFill>
            <a:ln>
              <a:noFill/>
            </a:ln>
            <a:effectLst/>
          </c:spPr>
          <c:invertIfNegative val="0"/>
          <c:cat>
            <c:numRef>
              <c:f>Sheet1!$A$2:$A$14</c:f>
              <c:numCache>
                <c:formatCode>General</c:formatCode>
                <c:ptCount val="13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</c:numCache>
            </c:numRef>
          </c:cat>
          <c:val>
            <c:numRef>
              <c:f>Sheet1!$D$3:$D$14</c:f>
              <c:numCache>
                <c:formatCode>General</c:formatCode>
                <c:ptCount val="12"/>
                <c:pt idx="0">
                  <c:v>4743</c:v>
                </c:pt>
                <c:pt idx="1">
                  <c:v>4895</c:v>
                </c:pt>
                <c:pt idx="2">
                  <c:v>5152</c:v>
                </c:pt>
                <c:pt idx="3">
                  <c:v>5372</c:v>
                </c:pt>
                <c:pt idx="4">
                  <c:v>5512</c:v>
                </c:pt>
                <c:pt idx="5">
                  <c:v>5866</c:v>
                </c:pt>
                <c:pt idx="6">
                  <c:v>5954</c:v>
                </c:pt>
                <c:pt idx="7">
                  <c:v>5990</c:v>
                </c:pt>
                <c:pt idx="8">
                  <c:v>6084</c:v>
                </c:pt>
                <c:pt idx="9">
                  <c:v>6096</c:v>
                </c:pt>
                <c:pt idx="10">
                  <c:v>6436</c:v>
                </c:pt>
                <c:pt idx="11">
                  <c:v>6489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C059-4649-8748-8CEC8CE8DF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43524160"/>
        <c:axId val="2043524576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Sheet1!$A$1</c15:sqref>
                        </c15:formulaRef>
                      </c:ext>
                    </c:extLst>
                    <c:strCache>
                      <c:ptCount val="1"/>
                      <c:pt idx="0">
                        <c:v>年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Sheet1!$A$2:$A$14</c15:sqref>
                        </c15:formulaRef>
                      </c:ext>
                    </c:extLst>
                    <c:numCache>
                      <c:formatCode>General</c:formatCode>
                      <c:ptCount val="13"/>
                      <c:pt idx="0">
                        <c:v>2008</c:v>
                      </c:pt>
                      <c:pt idx="1">
                        <c:v>2009</c:v>
                      </c:pt>
                      <c:pt idx="2">
                        <c:v>2010</c:v>
                      </c:pt>
                      <c:pt idx="3">
                        <c:v>2011</c:v>
                      </c:pt>
                      <c:pt idx="4">
                        <c:v>2012</c:v>
                      </c:pt>
                      <c:pt idx="5">
                        <c:v>2013</c:v>
                      </c:pt>
                      <c:pt idx="6">
                        <c:v>2014</c:v>
                      </c:pt>
                      <c:pt idx="7">
                        <c:v>2015</c:v>
                      </c:pt>
                      <c:pt idx="8">
                        <c:v>2016</c:v>
                      </c:pt>
                      <c:pt idx="9">
                        <c:v>2017</c:v>
                      </c:pt>
                      <c:pt idx="10">
                        <c:v>2018</c:v>
                      </c:pt>
                      <c:pt idx="11">
                        <c:v>2019</c:v>
                      </c:pt>
                      <c:pt idx="12">
                        <c:v>2020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Sheet1!$A$3:$A$14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2009</c:v>
                      </c:pt>
                      <c:pt idx="1">
                        <c:v>2010</c:v>
                      </c:pt>
                      <c:pt idx="2">
                        <c:v>2011</c:v>
                      </c:pt>
                      <c:pt idx="3">
                        <c:v>2012</c:v>
                      </c:pt>
                      <c:pt idx="4">
                        <c:v>2013</c:v>
                      </c:pt>
                      <c:pt idx="5">
                        <c:v>2014</c:v>
                      </c:pt>
                      <c:pt idx="6">
                        <c:v>2015</c:v>
                      </c:pt>
                      <c:pt idx="7">
                        <c:v>2016</c:v>
                      </c:pt>
                      <c:pt idx="8">
                        <c:v>2017</c:v>
                      </c:pt>
                      <c:pt idx="9">
                        <c:v>2018</c:v>
                      </c:pt>
                      <c:pt idx="10">
                        <c:v>2019</c:v>
                      </c:pt>
                      <c:pt idx="11">
                        <c:v>2020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C059-4649-8748-8CEC8CE8DF9D}"/>
                  </c:ext>
                </c:extLst>
              </c15:ser>
            </c15:filteredBarSeries>
          </c:ext>
        </c:extLst>
      </c:barChart>
      <c:catAx>
        <c:axId val="2043524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2043524576"/>
        <c:crosses val="autoZero"/>
        <c:auto val="1"/>
        <c:lblAlgn val="ctr"/>
        <c:lblOffset val="100"/>
        <c:noMultiLvlLbl val="0"/>
      </c:catAx>
      <c:valAx>
        <c:axId val="2043524576"/>
        <c:scaling>
          <c:orientation val="minMax"/>
          <c:max val="1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2043524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>
              <a:lumMod val="50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r>
              <a:rPr lang="zh-TW"/>
              <a:t>台灣歷年死因統計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defRPr>
          </a:pPr>
          <a:endParaRPr lang="zh-TW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Sheet2!$B$1</c:f>
              <c:strCache>
                <c:ptCount val="1"/>
                <c:pt idx="0">
                  <c:v>惡性腫瘤</c:v>
                </c:pt>
              </c:strCache>
            </c:strRef>
          </c:tx>
          <c:spPr>
            <a:solidFill>
              <a:srgbClr val="2F4A8A"/>
            </a:solidFill>
            <a:ln>
              <a:noFill/>
            </a:ln>
            <a:effectLst/>
          </c:spPr>
          <c:invertIfNegative val="0"/>
          <c:cat>
            <c:numRef>
              <c:f>Sheet2!$A$2:$A$14</c:f>
              <c:numCache>
                <c:formatCode>General</c:formatCode>
                <c:ptCount val="13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</c:numCache>
            </c:numRef>
          </c:cat>
          <c:val>
            <c:numRef>
              <c:f>Sheet2!$B$3:$B$14</c:f>
              <c:numCache>
                <c:formatCode>_(* #,##0_);_(* \(#,##0\);_(* "-"_);_(@_)</c:formatCode>
                <c:ptCount val="12"/>
                <c:pt idx="0">
                  <c:v>39918</c:v>
                </c:pt>
                <c:pt idx="1">
                  <c:v>41046</c:v>
                </c:pt>
                <c:pt idx="2">
                  <c:v>42559</c:v>
                </c:pt>
                <c:pt idx="3">
                  <c:v>43665</c:v>
                </c:pt>
                <c:pt idx="4">
                  <c:v>44791</c:v>
                </c:pt>
                <c:pt idx="5" formatCode="#,##0_);[Red]\(#,##0\)">
                  <c:v>46093</c:v>
                </c:pt>
                <c:pt idx="6" formatCode="#,##0_);[Red]\(#,##0\)">
                  <c:v>46829</c:v>
                </c:pt>
                <c:pt idx="7">
                  <c:v>47760</c:v>
                </c:pt>
                <c:pt idx="8">
                  <c:v>48037</c:v>
                </c:pt>
                <c:pt idx="9">
                  <c:v>48784</c:v>
                </c:pt>
                <c:pt idx="10">
                  <c:v>50232</c:v>
                </c:pt>
                <c:pt idx="11">
                  <c:v>50161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3577-4771-875C-8FC80B01F22B}"/>
            </c:ext>
          </c:extLst>
        </c:ser>
        <c:ser>
          <c:idx val="2"/>
          <c:order val="2"/>
          <c:tx>
            <c:strRef>
              <c:f>Sheet2!$C$1</c:f>
              <c:strCache>
                <c:ptCount val="1"/>
                <c:pt idx="0">
                  <c:v>心臟疾病（高血壓性疾病除外）</c:v>
                </c:pt>
              </c:strCache>
            </c:strRef>
          </c:tx>
          <c:spPr>
            <a:solidFill>
              <a:srgbClr val="90D1CB"/>
            </a:solidFill>
            <a:ln>
              <a:noFill/>
            </a:ln>
            <a:effectLst/>
          </c:spPr>
          <c:invertIfNegative val="0"/>
          <c:cat>
            <c:numRef>
              <c:f>Sheet2!$A$2:$A$14</c:f>
              <c:numCache>
                <c:formatCode>General</c:formatCode>
                <c:ptCount val="13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</c:numCache>
            </c:numRef>
          </c:cat>
          <c:val>
            <c:numRef>
              <c:f>Sheet2!$C$3:$C$14</c:f>
              <c:numCache>
                <c:formatCode>_(* #,##0_);_(* \(#,##0\);_(* "-"_);_(@_)</c:formatCode>
                <c:ptCount val="12"/>
                <c:pt idx="0">
                  <c:v>15094</c:v>
                </c:pt>
                <c:pt idx="1">
                  <c:v>15675</c:v>
                </c:pt>
                <c:pt idx="2">
                  <c:v>16513</c:v>
                </c:pt>
                <c:pt idx="3">
                  <c:v>17121</c:v>
                </c:pt>
                <c:pt idx="4">
                  <c:v>17694</c:v>
                </c:pt>
                <c:pt idx="5" formatCode="#,##0_);[Red]\(#,##0\)">
                  <c:v>19399</c:v>
                </c:pt>
                <c:pt idx="6" formatCode="#,##0_);[Red]\(#,##0\)">
                  <c:v>19202</c:v>
                </c:pt>
                <c:pt idx="7">
                  <c:v>20812</c:v>
                </c:pt>
                <c:pt idx="8">
                  <c:v>20644</c:v>
                </c:pt>
                <c:pt idx="9">
                  <c:v>21569</c:v>
                </c:pt>
                <c:pt idx="10">
                  <c:v>19859</c:v>
                </c:pt>
                <c:pt idx="11">
                  <c:v>20457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3577-4771-875C-8FC80B01F22B}"/>
            </c:ext>
          </c:extLst>
        </c:ser>
        <c:ser>
          <c:idx val="3"/>
          <c:order val="3"/>
          <c:tx>
            <c:strRef>
              <c:f>Sheet2!$D$1</c:f>
              <c:strCache>
                <c:ptCount val="1"/>
                <c:pt idx="0">
                  <c:v>腦血管疾病</c:v>
                </c:pt>
              </c:strCache>
            </c:strRef>
          </c:tx>
          <c:spPr>
            <a:solidFill>
              <a:srgbClr val="FFB172"/>
            </a:solidFill>
            <a:ln>
              <a:noFill/>
            </a:ln>
            <a:effectLst/>
          </c:spPr>
          <c:invertIfNegative val="0"/>
          <c:cat>
            <c:numRef>
              <c:f>Sheet2!$A$2:$A$14</c:f>
              <c:numCache>
                <c:formatCode>General</c:formatCode>
                <c:ptCount val="13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</c:numCache>
            </c:numRef>
          </c:cat>
          <c:val>
            <c:numRef>
              <c:f>Sheet2!$D$3:$D$14</c:f>
              <c:numCache>
                <c:formatCode>_(* #,##0_);_(* \(#,##0\);_(* "-"_);_(@_)</c:formatCode>
                <c:ptCount val="12"/>
                <c:pt idx="0">
                  <c:v>10383</c:v>
                </c:pt>
                <c:pt idx="1">
                  <c:v>10134</c:v>
                </c:pt>
                <c:pt idx="2">
                  <c:v>10823</c:v>
                </c:pt>
                <c:pt idx="3">
                  <c:v>11061</c:v>
                </c:pt>
                <c:pt idx="4">
                  <c:v>11313</c:v>
                </c:pt>
                <c:pt idx="5" formatCode="#,##0_);[Red]\(#,##0\)">
                  <c:v>11733</c:v>
                </c:pt>
                <c:pt idx="6" formatCode="#,##0_);[Red]\(#,##0\)">
                  <c:v>11169</c:v>
                </c:pt>
                <c:pt idx="7">
                  <c:v>11846</c:v>
                </c:pt>
                <c:pt idx="8">
                  <c:v>11755</c:v>
                </c:pt>
                <c:pt idx="9">
                  <c:v>11520</c:v>
                </c:pt>
                <c:pt idx="10">
                  <c:v>12176</c:v>
                </c:pt>
                <c:pt idx="11">
                  <c:v>11821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2-3577-4771-875C-8FC80B01F22B}"/>
            </c:ext>
          </c:extLst>
        </c:ser>
        <c:ser>
          <c:idx val="4"/>
          <c:order val="4"/>
          <c:tx>
            <c:strRef>
              <c:f>Sheet2!$E$1</c:f>
              <c:strCache>
                <c:ptCount val="1"/>
                <c:pt idx="0">
                  <c:v>肺炎</c:v>
                </c:pt>
              </c:strCache>
            </c:strRef>
          </c:tx>
          <c:spPr>
            <a:solidFill>
              <a:srgbClr val="F8DBC4"/>
            </a:solidFill>
            <a:ln>
              <a:noFill/>
            </a:ln>
            <a:effectLst/>
          </c:spPr>
          <c:invertIfNegative val="0"/>
          <c:cat>
            <c:numRef>
              <c:f>Sheet2!$A$2:$A$14</c:f>
              <c:numCache>
                <c:formatCode>General</c:formatCode>
                <c:ptCount val="13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</c:numCache>
            </c:numRef>
          </c:cat>
          <c:val>
            <c:numRef>
              <c:f>Sheet2!$E$3:$E$14</c:f>
              <c:numCache>
                <c:formatCode>_(* #,##0_);_(* \(#,##0\);_(* "-"_);_(@_)</c:formatCode>
                <c:ptCount val="12"/>
                <c:pt idx="0">
                  <c:v>8358</c:v>
                </c:pt>
                <c:pt idx="1">
                  <c:v>8909</c:v>
                </c:pt>
                <c:pt idx="2">
                  <c:v>9047</c:v>
                </c:pt>
                <c:pt idx="3">
                  <c:v>9314</c:v>
                </c:pt>
                <c:pt idx="4">
                  <c:v>9042</c:v>
                </c:pt>
                <c:pt idx="5" formatCode="#,##0_);[Red]\(#,##0\)">
                  <c:v>10353</c:v>
                </c:pt>
                <c:pt idx="6" formatCode="#,##0_);[Red]\(#,##0\)">
                  <c:v>10761</c:v>
                </c:pt>
                <c:pt idx="7">
                  <c:v>12212</c:v>
                </c:pt>
                <c:pt idx="8">
                  <c:v>12480</c:v>
                </c:pt>
                <c:pt idx="9">
                  <c:v>13421</c:v>
                </c:pt>
                <c:pt idx="10">
                  <c:v>15185</c:v>
                </c:pt>
                <c:pt idx="11">
                  <c:v>13736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3-3577-4771-875C-8FC80B01F22B}"/>
            </c:ext>
          </c:extLst>
        </c:ser>
        <c:ser>
          <c:idx val="5"/>
          <c:order val="5"/>
          <c:tx>
            <c:strRef>
              <c:f>Sheet2!$F$1</c:f>
              <c:strCache>
                <c:ptCount val="1"/>
                <c:pt idx="0">
                  <c:v>糖尿病</c:v>
                </c:pt>
              </c:strCache>
            </c:strRef>
          </c:tx>
          <c:spPr>
            <a:solidFill>
              <a:srgbClr val="7EACEC"/>
            </a:solidFill>
            <a:ln>
              <a:noFill/>
            </a:ln>
            <a:effectLst/>
          </c:spPr>
          <c:invertIfNegative val="0"/>
          <c:cat>
            <c:numRef>
              <c:f>Sheet2!$A$2:$A$14</c:f>
              <c:numCache>
                <c:formatCode>General</c:formatCode>
                <c:ptCount val="13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</c:numCache>
            </c:numRef>
          </c:cat>
          <c:val>
            <c:numRef>
              <c:f>Sheet2!$F$3:$F$14</c:f>
              <c:numCache>
                <c:formatCode>_(* #,##0_);_(* \(#,##0\);_(* "-"_);_(@_)</c:formatCode>
                <c:ptCount val="12"/>
                <c:pt idx="0">
                  <c:v>8230</c:v>
                </c:pt>
                <c:pt idx="1">
                  <c:v>8211</c:v>
                </c:pt>
                <c:pt idx="2">
                  <c:v>9081</c:v>
                </c:pt>
                <c:pt idx="3">
                  <c:v>9281</c:v>
                </c:pt>
                <c:pt idx="4">
                  <c:v>9438</c:v>
                </c:pt>
                <c:pt idx="5" formatCode="#,##0_);[Red]\(#,##0\)">
                  <c:v>9846</c:v>
                </c:pt>
                <c:pt idx="6" formatCode="#,##0_);[Red]\(#,##0\)">
                  <c:v>9530</c:v>
                </c:pt>
                <c:pt idx="7">
                  <c:v>9960</c:v>
                </c:pt>
                <c:pt idx="8">
                  <c:v>9845</c:v>
                </c:pt>
                <c:pt idx="9">
                  <c:v>9374</c:v>
                </c:pt>
                <c:pt idx="10">
                  <c:v>9996</c:v>
                </c:pt>
                <c:pt idx="11">
                  <c:v>10311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4-3577-4771-875C-8FC80B01F22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0076080"/>
        <c:axId val="19006235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Sheet2!$A$1</c15:sqref>
                        </c15:formulaRef>
                      </c:ext>
                    </c:extLst>
                    <c:strCache>
                      <c:ptCount val="1"/>
                      <c:pt idx="0">
                        <c:v>年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numRef>
                    <c:extLst>
                      <c:ext uri="{02D57815-91ED-43cb-92C2-25804820EDAC}">
                        <c15:formulaRef>
                          <c15:sqref>Sheet2!$A$2:$A$14</c15:sqref>
                        </c15:formulaRef>
                      </c:ext>
                    </c:extLst>
                    <c:numCache>
                      <c:formatCode>General</c:formatCode>
                      <c:ptCount val="13"/>
                      <c:pt idx="0">
                        <c:v>2008</c:v>
                      </c:pt>
                      <c:pt idx="1">
                        <c:v>2009</c:v>
                      </c:pt>
                      <c:pt idx="2">
                        <c:v>2010</c:v>
                      </c:pt>
                      <c:pt idx="3">
                        <c:v>2011</c:v>
                      </c:pt>
                      <c:pt idx="4">
                        <c:v>2012</c:v>
                      </c:pt>
                      <c:pt idx="5">
                        <c:v>2013</c:v>
                      </c:pt>
                      <c:pt idx="6">
                        <c:v>2014</c:v>
                      </c:pt>
                      <c:pt idx="7">
                        <c:v>2015</c:v>
                      </c:pt>
                      <c:pt idx="8">
                        <c:v>2016</c:v>
                      </c:pt>
                      <c:pt idx="9">
                        <c:v>2017</c:v>
                      </c:pt>
                      <c:pt idx="10">
                        <c:v>2018</c:v>
                      </c:pt>
                      <c:pt idx="11">
                        <c:v>2019</c:v>
                      </c:pt>
                      <c:pt idx="12">
                        <c:v>2020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Sheet2!$A$3:$A$14</c15:sqref>
                        </c15:formulaRef>
                      </c:ext>
                    </c:extLst>
                    <c:numCache>
                      <c:formatCode>General</c:formatCode>
                      <c:ptCount val="12"/>
                      <c:pt idx="0">
                        <c:v>2009</c:v>
                      </c:pt>
                      <c:pt idx="1">
                        <c:v>2010</c:v>
                      </c:pt>
                      <c:pt idx="2">
                        <c:v>2011</c:v>
                      </c:pt>
                      <c:pt idx="3">
                        <c:v>2012</c:v>
                      </c:pt>
                      <c:pt idx="4">
                        <c:v>2013</c:v>
                      </c:pt>
                      <c:pt idx="5">
                        <c:v>2014</c:v>
                      </c:pt>
                      <c:pt idx="6">
                        <c:v>2015</c:v>
                      </c:pt>
                      <c:pt idx="7">
                        <c:v>2016</c:v>
                      </c:pt>
                      <c:pt idx="8">
                        <c:v>2017</c:v>
                      </c:pt>
                      <c:pt idx="9">
                        <c:v>2018</c:v>
                      </c:pt>
                      <c:pt idx="10">
                        <c:v>2019</c:v>
                      </c:pt>
                      <c:pt idx="11">
                        <c:v>2020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3577-4771-875C-8FC80B01F22B}"/>
                  </c:ext>
                </c:extLst>
              </c15:ser>
            </c15:filteredBarSeries>
          </c:ext>
        </c:extLst>
      </c:barChart>
      <c:catAx>
        <c:axId val="190076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90062352"/>
        <c:crosses val="autoZero"/>
        <c:auto val="1"/>
        <c:lblAlgn val="ctr"/>
        <c:lblOffset val="100"/>
        <c:noMultiLvlLbl val="0"/>
      </c:catAx>
      <c:valAx>
        <c:axId val="190062352"/>
        <c:scaling>
          <c:orientation val="minMax"/>
          <c:max val="520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* #,##0_);_(* \(#,##0\);_(* &quot;-&quot;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defRPr>
            </a:pPr>
            <a:endParaRPr lang="zh-TW"/>
          </a:p>
        </c:txPr>
        <c:crossAx val="190076080"/>
        <c:crosses val="autoZero"/>
        <c:crossBetween val="between"/>
        <c:minorUnit val="100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defRPr>
          </a:pPr>
          <a:endParaRPr lang="zh-TW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2"/>
          </a:solidFill>
          <a:latin typeface="微軟正黑體" panose="020B0604030504040204" pitchFamily="34" charset="-120"/>
          <a:ea typeface="微軟正黑體" panose="020B0604030504040204" pitchFamily="34" charset="-120"/>
        </a:defRPr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1"/>
        <c:ser>
          <c:idx val="0"/>
          <c:order val="0"/>
          <c:tx>
            <c:strRef>
              <c:f>'Graph 1'!$B$1</c:f>
              <c:strCache>
                <c:ptCount val="1"/>
                <c:pt idx="0">
                  <c:v>MERCURY</c:v>
                </c:pt>
              </c:strCache>
            </c:strRef>
          </c:tx>
          <c:spPr>
            <a:solidFill>
              <a:srgbClr val="2F4A8A"/>
            </a:solidFill>
            <a:ln cmpd="sng">
              <a:noFill/>
            </a:ln>
          </c:spPr>
          <c:invertIfNegative val="1"/>
          <c:cat>
            <c:strRef>
              <c:f>'Graph 1'!$A$2:$A$4</c:f>
              <c:strCache>
                <c:ptCount val="3"/>
                <c:pt idx="0">
                  <c:v>Low</c:v>
                </c:pt>
                <c:pt idx="1">
                  <c:v>Medium</c:v>
                </c:pt>
                <c:pt idx="2">
                  <c:v>High</c:v>
                </c:pt>
              </c:strCache>
            </c:strRef>
          </c:cat>
          <c:val>
            <c:numRef>
              <c:f>'Graph 1'!$B$2:$B$4</c:f>
              <c:numCache>
                <c:formatCode>General</c:formatCode>
                <c:ptCount val="3"/>
                <c:pt idx="0">
                  <c:v>303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noFill/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0-CD2B-4C39-AA54-2BA511F118EB}"/>
            </c:ext>
          </c:extLst>
        </c:ser>
        <c:ser>
          <c:idx val="1"/>
          <c:order val="1"/>
          <c:tx>
            <c:strRef>
              <c:f>'Graph 1'!$C$1</c:f>
              <c:strCache>
                <c:ptCount val="1"/>
                <c:pt idx="0">
                  <c:v>MARS</c:v>
                </c:pt>
              </c:strCache>
            </c:strRef>
          </c:tx>
          <c:spPr>
            <a:solidFill>
              <a:srgbClr val="90D1CB"/>
            </a:solidFill>
            <a:ln cmpd="sng">
              <a:noFill/>
            </a:ln>
          </c:spPr>
          <c:invertIfNegative val="1"/>
          <c:cat>
            <c:strRef>
              <c:f>'Graph 1'!$A$2:$A$4</c:f>
              <c:strCache>
                <c:ptCount val="3"/>
                <c:pt idx="0">
                  <c:v>Low</c:v>
                </c:pt>
                <c:pt idx="1">
                  <c:v>Medium</c:v>
                </c:pt>
                <c:pt idx="2">
                  <c:v>High</c:v>
                </c:pt>
              </c:strCache>
            </c:strRef>
          </c:cat>
          <c:val>
            <c:numRef>
              <c:f>'Graph 1'!$C$2:$C$4</c:f>
              <c:numCache>
                <c:formatCode>General</c:formatCode>
                <c:ptCount val="3"/>
                <c:pt idx="1">
                  <c:v>332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noFill/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1-CD2B-4C39-AA54-2BA511F118EB}"/>
            </c:ext>
          </c:extLst>
        </c:ser>
        <c:ser>
          <c:idx val="2"/>
          <c:order val="2"/>
          <c:tx>
            <c:strRef>
              <c:f>'Graph 1'!$D$1</c:f>
              <c:strCache>
                <c:ptCount val="1"/>
                <c:pt idx="0">
                  <c:v>JUPITER</c:v>
                </c:pt>
              </c:strCache>
            </c:strRef>
          </c:tx>
          <c:spPr>
            <a:solidFill>
              <a:srgbClr val="FFB172"/>
            </a:solidFill>
            <a:ln cmpd="sng">
              <a:noFill/>
            </a:ln>
          </c:spPr>
          <c:invertIfNegative val="1"/>
          <c:cat>
            <c:strRef>
              <c:f>'Graph 1'!$A$2:$A$4</c:f>
              <c:strCache>
                <c:ptCount val="3"/>
                <c:pt idx="0">
                  <c:v>Low</c:v>
                </c:pt>
                <c:pt idx="1">
                  <c:v>Medium</c:v>
                </c:pt>
                <c:pt idx="2">
                  <c:v>High</c:v>
                </c:pt>
              </c:strCache>
            </c:strRef>
          </c:cat>
          <c:val>
            <c:numRef>
              <c:f>'Graph 1'!$D$2:$D$4</c:f>
              <c:numCache>
                <c:formatCode>General</c:formatCode>
                <c:ptCount val="3"/>
                <c:pt idx="2">
                  <c:v>365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  <a:ln cmpd="sng">
                    <a:noFill/>
                  </a:ln>
                </c14:spPr>
              </c14:invertSolidFillFmt>
            </c:ext>
            <c:ext xmlns:c16="http://schemas.microsoft.com/office/drawing/2014/chart" uri="{C3380CC4-5D6E-409C-BE32-E72D297353CC}">
              <c16:uniqueId val="{00000002-CD2B-4C39-AA54-2BA511F118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64815824"/>
        <c:axId val="1993228868"/>
      </c:barChart>
      <c:catAx>
        <c:axId val="13648158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 lvl="0">
                  <a:defRPr sz="2000" b="1">
                    <a:solidFill>
                      <a:srgbClr val="2F4A8A"/>
                    </a:solidFill>
                    <a:latin typeface="+mn-lt"/>
                  </a:defRPr>
                </a:pPr>
                <a:r>
                  <a:rPr lang="en-US" altLang="zh-TW" sz="1600"/>
                  <a:t>Level</a:t>
                </a:r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 w="25400">
            <a:solidFill>
              <a:schemeClr val="bg1">
                <a:lumMod val="65000"/>
              </a:schemeClr>
            </a:solidFill>
          </a:ln>
        </c:spPr>
        <c:txPr>
          <a:bodyPr/>
          <a:lstStyle/>
          <a:p>
            <a:pPr lvl="0">
              <a:defRPr sz="1400" b="0">
                <a:solidFill>
                  <a:srgbClr val="000000"/>
                </a:solidFill>
                <a:latin typeface="+mn-lt"/>
              </a:defRPr>
            </a:pPr>
            <a:endParaRPr lang="zh-TW"/>
          </a:p>
        </c:txPr>
        <c:crossAx val="1993228868"/>
        <c:crosses val="autoZero"/>
        <c:auto val="1"/>
        <c:lblAlgn val="ctr"/>
        <c:lblOffset val="100"/>
        <c:noMultiLvlLbl val="1"/>
      </c:catAx>
      <c:valAx>
        <c:axId val="1993228868"/>
        <c:scaling>
          <c:orientation val="minMax"/>
        </c:scaling>
        <c:delete val="0"/>
        <c:axPos val="l"/>
        <c:majorGridlines>
          <c:spPr>
            <a:ln>
              <a:solidFill>
                <a:srgbClr val="B7B7B7"/>
              </a:solidFill>
            </a:ln>
          </c:spPr>
        </c:majorGridlines>
        <c:minorGridlines>
          <c:spPr>
            <a:ln>
              <a:noFill/>
            </a:ln>
          </c:spPr>
        </c:minorGridlines>
        <c:title>
          <c:tx>
            <c:rich>
              <a:bodyPr/>
              <a:lstStyle/>
              <a:p>
                <a:pPr lvl="0">
                  <a:defRPr b="0">
                    <a:solidFill>
                      <a:srgbClr val="000000"/>
                    </a:solidFill>
                    <a:latin typeface="+mn-lt"/>
                  </a:defRPr>
                </a:pPr>
                <a:endParaRPr lang="zh-TW" altLang="en-US"/>
              </a:p>
            </c:rich>
          </c:tx>
          <c:overlay val="0"/>
        </c:title>
        <c:numFmt formatCode="General" sourceLinked="1"/>
        <c:majorTickMark val="none"/>
        <c:minorTickMark val="none"/>
        <c:tickLblPos val="nextTo"/>
        <c:spPr>
          <a:ln>
            <a:noFill/>
          </a:ln>
        </c:spPr>
        <c:txPr>
          <a:bodyPr/>
          <a:lstStyle/>
          <a:p>
            <a:pPr lvl="0">
              <a:defRPr sz="1000" b="1">
                <a:solidFill>
                  <a:srgbClr val="666666"/>
                </a:solidFill>
                <a:latin typeface="+mn-lt"/>
              </a:defRPr>
            </a:pPr>
            <a:endParaRPr lang="zh-TW"/>
          </a:p>
        </c:txPr>
        <c:crossAx val="1364815824"/>
        <c:crosses val="autoZero"/>
        <c:crossBetween val="between"/>
        <c:majorUnit val="100"/>
      </c:valAx>
    </c:plotArea>
    <c:plotVisOnly val="1"/>
    <c:dispBlanksAs val="zero"/>
    <c:showDLblsOverMax val="1"/>
  </c:chart>
  <c:spPr>
    <a:solidFill>
      <a:srgbClr val="FFFFFF">
        <a:alpha val="0"/>
      </a:srgbClr>
    </a:solidFill>
  </c:sp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大家好我們是第</a:t>
            </a:r>
            <a:r>
              <a:rPr lang="en-US" altLang="zh-TW" dirty="0"/>
              <a:t>11</a:t>
            </a:r>
            <a:r>
              <a:rPr lang="zh-TW" altLang="en-US" dirty="0"/>
              <a:t>組，我們的組員有陳亞琦和我 林妤姍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gdc6316f5a0_0_1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" name="Google Shape;1651;gdc6316f5a0_0_1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那左邊這張圖是三個類別的資料筆數分布，可以看到 </a:t>
            </a:r>
            <a:r>
              <a:rPr lang="en-US" altLang="zh-TW" dirty="0"/>
              <a:t>Low</a:t>
            </a:r>
            <a:r>
              <a:rPr lang="zh-TW" altLang="en-US" dirty="0"/>
              <a:t>、</a:t>
            </a:r>
            <a:r>
              <a:rPr lang="en-US" altLang="zh-TW" dirty="0"/>
              <a:t>Medium</a:t>
            </a:r>
            <a:r>
              <a:rPr lang="zh-TW" altLang="en-US" dirty="0"/>
              <a:t> 跟 </a:t>
            </a:r>
            <a:r>
              <a:rPr lang="en-US" altLang="zh-TW" dirty="0"/>
              <a:t>High </a:t>
            </a:r>
            <a:r>
              <a:rPr lang="zh-TW" altLang="en-US" dirty="0"/>
              <a:t>的資料分別都為 </a:t>
            </a:r>
            <a:r>
              <a:rPr lang="en-US" altLang="zh-TW" dirty="0"/>
              <a:t>300</a:t>
            </a:r>
            <a:r>
              <a:rPr lang="zh-TW" altLang="en-US" dirty="0"/>
              <a:t> 多筆，是一個很平衡的資料集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而右邊是我們挑出了 </a:t>
            </a:r>
            <a:r>
              <a:rPr lang="en-US" altLang="zh-TW" dirty="0"/>
              <a:t>Air pollution (</a:t>
            </a:r>
            <a:r>
              <a:rPr lang="zh-TW" altLang="en-US" dirty="0"/>
              <a:t>空汙程度</a:t>
            </a:r>
            <a:r>
              <a:rPr lang="en-US" altLang="zh-TW" dirty="0"/>
              <a:t>)</a:t>
            </a:r>
            <a:r>
              <a:rPr lang="zh-TW" altLang="en-US" dirty="0"/>
              <a:t> 這個欄位與三個類別的資料分布，空汙程度的 </a:t>
            </a:r>
            <a:r>
              <a:rPr lang="en-US" altLang="zh-TW" dirty="0"/>
              <a:t>Scale </a:t>
            </a:r>
            <a:r>
              <a:rPr lang="zh-TW" altLang="en-US" dirty="0"/>
              <a:t>為 </a:t>
            </a:r>
            <a:r>
              <a:rPr lang="en-US" altLang="zh-TW" dirty="0"/>
              <a:t>1~8</a:t>
            </a:r>
            <a:r>
              <a:rPr lang="zh-TW" altLang="en-US" dirty="0"/>
              <a:t>，代表輕微到嚴重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可以觀察到重度肺癌患者大部分都位在空汙嚴重程度較高的地區，可以從中發現到一些關聯性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7832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d960996673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d960996673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那瞭解完資料集後，就進入到資料前處理與分類模型的訓練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751242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d960996673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d960996673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首先是資料前處理，在這邊我們刪除了比較不重要的 </a:t>
            </a:r>
            <a:r>
              <a:rPr lang="en-US" altLang="zh-TW" dirty="0"/>
              <a:t>Patient ID</a:t>
            </a:r>
            <a:r>
              <a:rPr lang="zh-TW" altLang="en-US" dirty="0"/>
              <a:t> 欄位，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那我們也對 </a:t>
            </a:r>
            <a:r>
              <a:rPr lang="en-US" altLang="zh-TW" dirty="0"/>
              <a:t>High</a:t>
            </a:r>
            <a:r>
              <a:rPr lang="zh-TW" altLang="en-US" dirty="0"/>
              <a:t>、</a:t>
            </a:r>
            <a:r>
              <a:rPr lang="en-US" altLang="zh-TW" dirty="0"/>
              <a:t>Medium</a:t>
            </a:r>
            <a:r>
              <a:rPr lang="zh-TW" altLang="en-US" dirty="0"/>
              <a:t>、</a:t>
            </a:r>
            <a:r>
              <a:rPr lang="en-US" altLang="zh-TW" dirty="0"/>
              <a:t>Low </a:t>
            </a:r>
            <a:r>
              <a:rPr lang="zh-TW" altLang="en-US" dirty="0"/>
              <a:t>這三個要預測的類別進行 </a:t>
            </a:r>
            <a:r>
              <a:rPr lang="en-US" altLang="zh-TW" dirty="0"/>
              <a:t>Labeling Encoding</a:t>
            </a:r>
            <a:r>
              <a:rPr lang="zh-TW" altLang="en-US" dirty="0"/>
              <a:t>，將類別型的資料內容轉為數值，編碼完後的數值 </a:t>
            </a:r>
            <a:r>
              <a:rPr lang="en-US" altLang="zh-TW" dirty="0"/>
              <a:t>0 </a:t>
            </a:r>
            <a:r>
              <a:rPr lang="zh-TW" altLang="en-US" dirty="0"/>
              <a:t>代表 </a:t>
            </a:r>
            <a:r>
              <a:rPr lang="en-US" altLang="zh-TW" dirty="0"/>
              <a:t>High</a:t>
            </a:r>
            <a:r>
              <a:rPr lang="zh-TW" altLang="en-US" dirty="0"/>
              <a:t>、</a:t>
            </a:r>
            <a:r>
              <a:rPr lang="en-US" altLang="zh-TW" dirty="0"/>
              <a:t>1</a:t>
            </a:r>
            <a:r>
              <a:rPr lang="zh-TW" altLang="en-US" dirty="0"/>
              <a:t> 代表 </a:t>
            </a:r>
            <a:r>
              <a:rPr lang="en-US" altLang="zh-TW" dirty="0"/>
              <a:t>Medium</a:t>
            </a:r>
            <a:r>
              <a:rPr lang="zh-TW" altLang="en-US" dirty="0"/>
              <a:t>，而 </a:t>
            </a:r>
            <a:r>
              <a:rPr lang="en-US" altLang="zh-TW" dirty="0"/>
              <a:t>2</a:t>
            </a:r>
            <a:r>
              <a:rPr lang="zh-TW" altLang="en-US" dirty="0"/>
              <a:t> 代表是 </a:t>
            </a:r>
            <a:r>
              <a:rPr lang="en-US" altLang="zh-TW" dirty="0"/>
              <a:t>Low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另外我們也有使用 </a:t>
            </a:r>
            <a:r>
              <a:rPr lang="en-US" altLang="zh-TW" dirty="0"/>
              <a:t>K-Means</a:t>
            </a:r>
            <a:r>
              <a:rPr lang="zh-TW" altLang="en-US" dirty="0"/>
              <a:t> 做分群，並根據 </a:t>
            </a:r>
            <a:r>
              <a:rPr lang="en-US" altLang="zh-TW" dirty="0"/>
              <a:t>Silhouette Score</a:t>
            </a:r>
            <a:r>
              <a:rPr lang="zh-TW" altLang="en-US" dirty="0"/>
              <a:t> 選定分數最高的 </a:t>
            </a:r>
            <a:r>
              <a:rPr lang="en-US" altLang="zh-TW" dirty="0"/>
              <a:t>2 </a:t>
            </a:r>
            <a:r>
              <a:rPr lang="zh-TW" altLang="en-US" dirty="0"/>
              <a:t>群進行分析，希望可以從中找到有用的資訊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92053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d960996673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d960996673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那我們使用 </a:t>
            </a:r>
            <a:r>
              <a:rPr lang="en-US" altLang="zh-TW" dirty="0"/>
              <a:t>PCA</a:t>
            </a:r>
            <a:r>
              <a:rPr lang="zh-TW" altLang="en-US" dirty="0"/>
              <a:t> 做降維，觀察資料的分布，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兩個顏色代表資料點所屬的 </a:t>
            </a:r>
            <a:r>
              <a:rPr lang="en-US" altLang="zh-TW" dirty="0"/>
              <a:t>Cluster</a:t>
            </a:r>
            <a:r>
              <a:rPr lang="zh-TW" altLang="en-US" dirty="0"/>
              <a:t>，圓形大小代表肺癌患者的嚴重程度，最小為</a:t>
            </a:r>
            <a:r>
              <a:rPr lang="en-US" altLang="zh-TW" dirty="0"/>
              <a:t>high</a:t>
            </a:r>
            <a:r>
              <a:rPr lang="zh-TW" altLang="en-US" dirty="0"/>
              <a:t>、次之為</a:t>
            </a:r>
            <a:r>
              <a:rPr lang="en-US" altLang="zh-TW" dirty="0"/>
              <a:t>low</a:t>
            </a:r>
            <a:r>
              <a:rPr lang="zh-TW" altLang="en-US" dirty="0"/>
              <a:t>、最大的是</a:t>
            </a:r>
            <a:r>
              <a:rPr lang="en-US" altLang="zh-TW" dirty="0"/>
              <a:t>medium</a:t>
            </a:r>
            <a:r>
              <a:rPr lang="zh-TW" altLang="en-US" dirty="0"/>
              <a:t>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那可以觀察到</a:t>
            </a:r>
            <a:r>
              <a:rPr lang="en-US" altLang="zh-TW" dirty="0" err="1"/>
              <a:t>KMeans</a:t>
            </a:r>
            <a:r>
              <a:rPr lang="zh-TW" altLang="en-US" dirty="0"/>
              <a:t>能將資料點準確地切分為兩群，但肺癌嚴重程度卻是平均分散在兩個群當中，我們認為這樣的結果對於後續模型預測的幫助有限，因此選擇不採用 </a:t>
            </a:r>
            <a:r>
              <a:rPr lang="en-US" altLang="zh-TW" dirty="0"/>
              <a:t>K-Means</a:t>
            </a:r>
            <a:r>
              <a:rPr lang="zh-TW" altLang="en-US" dirty="0"/>
              <a:t> 的分群結果。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95161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d960996673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d960996673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 我們將處理完的資料集以 </a:t>
            </a:r>
            <a:r>
              <a:rPr lang="en-US" altLang="zh-TW" dirty="0"/>
              <a:t>4:1</a:t>
            </a:r>
            <a:r>
              <a:rPr lang="zh-TW" altLang="en-US" dirty="0"/>
              <a:t> 的比例分為訓練集和測試集，並使用可解釋性較高的 </a:t>
            </a:r>
            <a:r>
              <a:rPr lang="en-US" altLang="zh-TW" dirty="0"/>
              <a:t>Decision Tree </a:t>
            </a:r>
            <a:r>
              <a:rPr lang="zh-TW" altLang="en-US" dirty="0"/>
              <a:t>作為我們的分類模型進行訓練，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800" kern="1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我們是使用 </a:t>
            </a:r>
            <a:r>
              <a:rPr lang="en-US" altLang="zh-TW" sz="1800" kern="1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Gini index</a:t>
            </a:r>
            <a:r>
              <a:rPr lang="zh-TW" altLang="en-US" sz="1800" kern="1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來決定</a:t>
            </a:r>
            <a:r>
              <a:rPr lang="zh-TW" altLang="zh-TW" sz="1800" kern="1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用於切分資料的</a:t>
            </a:r>
            <a:r>
              <a:rPr lang="zh-TW" altLang="en-US" sz="1800" kern="1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重要</a:t>
            </a:r>
            <a:r>
              <a:rPr lang="zh-TW" altLang="zh-TW" sz="1800" kern="1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特徵。</a:t>
            </a:r>
            <a:endParaRPr lang="en-US" altLang="zh-TW" sz="1800" kern="100" dirty="0">
              <a:effectLst/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那這張圖是 </a:t>
            </a:r>
            <a:r>
              <a:rPr lang="en-US" altLang="zh-TW" dirty="0"/>
              <a:t>Decision Tree </a:t>
            </a:r>
            <a:r>
              <a:rPr lang="zh-TW" altLang="en-US" dirty="0"/>
              <a:t>訓練完後，所產生的視覺化結果，我們可以從中看到一些規則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舉例來說，從 </a:t>
            </a:r>
            <a:r>
              <a:rPr lang="en-US" altLang="zh-TW" dirty="0"/>
              <a:t>Root </a:t>
            </a:r>
            <a:r>
              <a:rPr lang="zh-TW" altLang="en-US" dirty="0"/>
              <a:t>開始，它的第一個判斷依據為 </a:t>
            </a:r>
            <a:r>
              <a:rPr lang="en-US" altLang="zh-TW" dirty="0"/>
              <a:t>Coughing of Blood</a:t>
            </a:r>
            <a:r>
              <a:rPr lang="zh-TW" altLang="en-US" dirty="0"/>
              <a:t> </a:t>
            </a:r>
            <a:r>
              <a:rPr lang="en-US" altLang="zh-TW" dirty="0"/>
              <a:t>(</a:t>
            </a:r>
            <a:r>
              <a:rPr lang="zh-TW" altLang="en-US" dirty="0"/>
              <a:t>咳血程度</a:t>
            </a:r>
            <a:r>
              <a:rPr lang="en-US" altLang="zh-TW" dirty="0"/>
              <a:t>)</a:t>
            </a:r>
            <a:r>
              <a:rPr lang="zh-TW" altLang="en-US" dirty="0"/>
              <a:t>，如果咳血程度不小於 </a:t>
            </a:r>
            <a:r>
              <a:rPr lang="en-US" altLang="zh-TW" dirty="0"/>
              <a:t>5.5</a:t>
            </a:r>
            <a:r>
              <a:rPr lang="zh-TW" altLang="en-US" dirty="0"/>
              <a:t> 的話，就會往右下方走，再來如果 </a:t>
            </a:r>
            <a:r>
              <a:rPr lang="en-US" altLang="zh-TW" dirty="0"/>
              <a:t>occupational hazards (</a:t>
            </a:r>
            <a:r>
              <a:rPr lang="zh-TW" altLang="en-US" dirty="0"/>
              <a:t>職業傷害</a:t>
            </a:r>
            <a:r>
              <a:rPr lang="en-US" altLang="zh-TW" dirty="0"/>
              <a:t>)</a:t>
            </a:r>
            <a:r>
              <a:rPr lang="zh-TW" altLang="en-US" dirty="0"/>
              <a:t>的程度又大於 </a:t>
            </a:r>
            <a:r>
              <a:rPr lang="en-US" altLang="zh-TW" dirty="0"/>
              <a:t>7.5</a:t>
            </a:r>
            <a:r>
              <a:rPr lang="zh-TW" altLang="en-US" dirty="0"/>
              <a:t>，就會被分類為中度肺癌患者，依此類推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324253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d960996673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d960996673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那我們也額外使用了 </a:t>
            </a:r>
            <a:r>
              <a:rPr lang="en-US" altLang="zh-TW" dirty="0" err="1"/>
              <a:t>XGBoost</a:t>
            </a:r>
            <a:r>
              <a:rPr lang="zh-TW" altLang="en-US" dirty="0"/>
              <a:t> 模型做訓練，想看看 </a:t>
            </a:r>
            <a:r>
              <a:rPr lang="en-US" altLang="zh-TW" dirty="0"/>
              <a:t>Decision Tree </a:t>
            </a:r>
            <a:r>
              <a:rPr lang="zh-TW" altLang="en-US" dirty="0"/>
              <a:t>和 </a:t>
            </a:r>
            <a:r>
              <a:rPr lang="en-US" altLang="zh-TW" dirty="0" err="1"/>
              <a:t>XGBoost</a:t>
            </a:r>
            <a:r>
              <a:rPr lang="zh-TW" altLang="en-US" dirty="0"/>
              <a:t> 兩者之間的差異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從這邊的結果中可以看到，</a:t>
            </a:r>
            <a:r>
              <a:rPr lang="en-US" altLang="zh-TW" dirty="0"/>
              <a:t>Decision Tree </a:t>
            </a:r>
            <a:r>
              <a:rPr lang="zh-TW" altLang="en-US" dirty="0"/>
              <a:t>和 </a:t>
            </a:r>
            <a:r>
              <a:rPr lang="en-US" altLang="zh-TW" dirty="0" err="1"/>
              <a:t>XGBoost</a:t>
            </a:r>
            <a:r>
              <a:rPr lang="en-US" altLang="zh-TW" dirty="0"/>
              <a:t> </a:t>
            </a:r>
            <a:r>
              <a:rPr lang="zh-TW" altLang="en-US" dirty="0"/>
              <a:t>的準確度、</a:t>
            </a:r>
            <a:r>
              <a:rPr lang="en-US" altLang="zh-TW" dirty="0"/>
              <a:t>AUC</a:t>
            </a:r>
            <a:r>
              <a:rPr lang="zh-TW" altLang="en-US" dirty="0"/>
              <a:t> 都在測試集上達到了 </a:t>
            </a:r>
            <a:r>
              <a:rPr lang="en-US" altLang="zh-TW" dirty="0"/>
              <a:t>100%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透過 </a:t>
            </a:r>
            <a:r>
              <a:rPr lang="en-US" altLang="zh-TW" dirty="0"/>
              <a:t>Confusion Matrix </a:t>
            </a:r>
            <a:r>
              <a:rPr lang="zh-TW" altLang="en-US" dirty="0"/>
              <a:t>也可以看到他們完美的分類了所有的類別，並沒有分類錯誤的資料，所以在這個資料集上，這兩個模型的表現都是非常好的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36088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d960996673_0_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d960996673_0_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但透過觀察兩個模型的 </a:t>
            </a:r>
            <a:r>
              <a:rPr lang="en-US" altLang="zh-TW" dirty="0"/>
              <a:t>Feature Importance</a:t>
            </a:r>
            <a:r>
              <a:rPr lang="zh-TW" altLang="en-US" dirty="0"/>
              <a:t>，可以看到他們使用的判斷依據，也就是特徵的重要的程度是比較不一樣的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像是 </a:t>
            </a:r>
            <a:r>
              <a:rPr lang="en-US" altLang="zh-TW" dirty="0"/>
              <a:t>Decision Tree </a:t>
            </a:r>
            <a:r>
              <a:rPr lang="zh-TW" altLang="en-US" dirty="0"/>
              <a:t>認為 咳血程度、氣喘和肥胖等特徵是重要的判斷依據，而 </a:t>
            </a:r>
            <a:r>
              <a:rPr lang="en-US" altLang="zh-TW" dirty="0" err="1"/>
              <a:t>XGBoost</a:t>
            </a:r>
            <a:r>
              <a:rPr lang="en-US" altLang="zh-TW" dirty="0"/>
              <a:t> </a:t>
            </a:r>
            <a:r>
              <a:rPr lang="zh-TW" altLang="en-US" dirty="0"/>
              <a:t>則是 抽菸、疲勞或喝酒等症狀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那我們在後續的系統中，會使用比較簡單、快速的 </a:t>
            </a:r>
            <a:r>
              <a:rPr lang="en-US" altLang="zh-TW" dirty="0"/>
              <a:t>Decision Tree</a:t>
            </a:r>
            <a:r>
              <a:rPr lang="zh-TW" altLang="en-US" dirty="0"/>
              <a:t> 進行肺癌嚴重程度的預測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59346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d960996673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d960996673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最後是我們的 </a:t>
            </a:r>
            <a:r>
              <a:rPr lang="en-US" altLang="zh-TW" dirty="0"/>
              <a:t>System Prototype</a:t>
            </a:r>
            <a:r>
              <a:rPr lang="zh-TW" altLang="en-US" dirty="0"/>
              <a:t>，我們將剛才訓練完成的預測模型結合了 </a:t>
            </a:r>
            <a:r>
              <a:rPr lang="en-US" altLang="zh-TW" dirty="0"/>
              <a:t>Web</a:t>
            </a:r>
            <a:r>
              <a:rPr lang="zh-TW" altLang="en-US" dirty="0"/>
              <a:t> 應用，開發出了一個簡單的肺癌風險預測系統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54951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gdcc031ca31_0_18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7" name="Google Shape;2707;gdcc031ca31_0_18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那我們的系統前端是使用 </a:t>
            </a:r>
            <a:r>
              <a:rPr lang="en-US" altLang="zh-TW" dirty="0"/>
              <a:t>HTML</a:t>
            </a:r>
            <a:r>
              <a:rPr lang="zh-TW" altLang="en-US" dirty="0"/>
              <a:t>、</a:t>
            </a:r>
            <a:r>
              <a:rPr lang="en-US" altLang="zh-TW" dirty="0" err="1"/>
              <a:t>Javascript</a:t>
            </a:r>
            <a:r>
              <a:rPr lang="zh-TW" altLang="en-US" dirty="0"/>
              <a:t>、</a:t>
            </a:r>
            <a:r>
              <a:rPr lang="en-US" altLang="zh-TW" dirty="0"/>
              <a:t>CSS </a:t>
            </a:r>
            <a:r>
              <a:rPr lang="zh-TW" altLang="en-US" dirty="0"/>
              <a:t>和 </a:t>
            </a:r>
            <a:r>
              <a:rPr lang="en-US" altLang="zh-TW" dirty="0"/>
              <a:t>Bootstrap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後端是用 </a:t>
            </a:r>
            <a:r>
              <a:rPr lang="en-US" altLang="zh-TW" dirty="0"/>
              <a:t>Python </a:t>
            </a:r>
            <a:r>
              <a:rPr lang="zh-TW" altLang="en-US" dirty="0"/>
              <a:t>的 </a:t>
            </a:r>
            <a:r>
              <a:rPr lang="en-US" altLang="zh-TW" dirty="0"/>
              <a:t>Flask </a:t>
            </a:r>
            <a:r>
              <a:rPr lang="zh-TW" altLang="en-US" dirty="0"/>
              <a:t>套件建立輕量型的 </a:t>
            </a:r>
            <a:r>
              <a:rPr lang="en-US" altLang="zh-TW" dirty="0"/>
              <a:t>Web API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機器學習是使用 </a:t>
            </a:r>
            <a:r>
              <a:rPr lang="en-US" altLang="zh-TW" dirty="0"/>
              <a:t>Python </a:t>
            </a:r>
            <a:r>
              <a:rPr lang="zh-TW" altLang="en-US" dirty="0"/>
              <a:t>的 </a:t>
            </a:r>
            <a:r>
              <a:rPr lang="en-US" altLang="zh-TW" dirty="0"/>
              <a:t>Scikit Learn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8375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gdcc031ca31_0_18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7" name="Google Shape;2707;gdcc031ca31_0_18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那在整個系統當中，我們會提供簡單的介面，讓使用者 </a:t>
            </a:r>
            <a:r>
              <a:rPr lang="en-US" altLang="zh-TW" dirty="0"/>
              <a:t>(</a:t>
            </a:r>
            <a:r>
              <a:rPr lang="zh-TW" altLang="en-US" dirty="0"/>
              <a:t>大部分應該是醫護人員</a:t>
            </a:r>
            <a:r>
              <a:rPr lang="en-US" altLang="zh-TW" dirty="0"/>
              <a:t>)</a:t>
            </a:r>
            <a:r>
              <a:rPr lang="zh-TW" altLang="en-US" dirty="0"/>
              <a:t> 以填寫表單的方式輸入肺癌患者相關症狀的程度，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然後系統就會將患者資料傳送到訓練完成的 </a:t>
            </a:r>
            <a:r>
              <a:rPr lang="en-US" altLang="zh-TW" dirty="0"/>
              <a:t>Decision Tree </a:t>
            </a:r>
            <a:r>
              <a:rPr lang="zh-TW" altLang="en-US" dirty="0"/>
              <a:t>模型，預測該患者的肺癌嚴重等級，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最後就會回傳相對應等級的結果頁面並提供一些注意事項。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1496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d960996673_0_5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d960996673_0_5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這邊是我們的 </a:t>
            </a:r>
            <a:r>
              <a:rPr lang="en-US" altLang="zh-TW" dirty="0"/>
              <a:t>Agenda</a:t>
            </a:r>
            <a:r>
              <a:rPr lang="zh-TW" altLang="en-US" dirty="0"/>
              <a:t>，會分為動機、資料集簡介、模型訓練以及 </a:t>
            </a:r>
            <a:r>
              <a:rPr lang="en-US" altLang="zh-TW" dirty="0"/>
              <a:t>System Prototype </a:t>
            </a:r>
            <a:r>
              <a:rPr lang="zh-TW" altLang="en-US" dirty="0"/>
              <a:t>這四個部分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gdcc031ca31_0_18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7" name="Google Shape;2707;gdcc031ca31_0_18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接下來是我們的系統 </a:t>
            </a:r>
            <a:r>
              <a:rPr lang="en-US" altLang="zh-TW" dirty="0"/>
              <a:t>Demo</a:t>
            </a:r>
            <a:r>
              <a:rPr lang="zh-TW" altLang="en-US" dirty="0"/>
              <a:t>，在我們的系統當中，使用者可以在介面中輸入病患的年齡、性別以及相關症狀的嚴重程度，在每個症狀的區塊，由左至右的單選按鈕，代表了輕微到嚴重的程度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那這邊我們先輸入一位輕度患者的症狀資料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提交資料後，系統就會快速的回傳模型預測的結果，也會根據肺癌嚴重等級，提供後續需要注意的症狀，像是輕度患者的肥胖程度如果增高的話，需要多加注意胸痛和佇狀指甲的症狀，如果症狀變嚴重的話，可能會有轉中度或重度的風險，那這些注意事項也都是從 </a:t>
            </a:r>
            <a:r>
              <a:rPr lang="en-US" altLang="zh-TW" dirty="0"/>
              <a:t>Decision</a:t>
            </a:r>
            <a:r>
              <a:rPr lang="zh-TW" altLang="en-US" dirty="0"/>
              <a:t> </a:t>
            </a:r>
            <a:r>
              <a:rPr lang="en-US" altLang="zh-TW" dirty="0"/>
              <a:t>Tree</a:t>
            </a:r>
            <a:r>
              <a:rPr lang="zh-TW" altLang="en-US" dirty="0"/>
              <a:t> 所歸納出的規則中提取出來的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那我們希望可以透過這樣的即時預測，協助肺癌病患降低他們轉重症的風險，即時進行預防治療，那我們的系統介紹就到這邊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94684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dc6316f5a0_0_15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dc6316f5a0_0_15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最後是我們的未來展望，首先我們希望可以擴充我們的預測系統，在未來加入其它種類的癌症症狀，以預測患者可能是罹患上何種癌症，提供快速、省時的結果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另外，我們也希望也可以加入台灣肺癌患者的資料集，發掘台灣地區患者與其他國家比較不同的特性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786078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" name="Google Shape;2706;gdcc031ca31_0_180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7" name="Google Shape;2707;gdcc031ca31_0_180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54482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d960996673_0_6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d960996673_0_6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d960996673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d960996673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首先是動機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(</a:t>
            </a:r>
            <a:r>
              <a:rPr lang="zh-TW" altLang="en-US" dirty="0"/>
              <a:t>在</a:t>
            </a:r>
            <a:r>
              <a:rPr lang="en-US" altLang="zh-TW" dirty="0"/>
              <a:t>2013</a:t>
            </a:r>
            <a:r>
              <a:rPr lang="zh-TW" altLang="en-US" dirty="0"/>
              <a:t>年，有學者使用了資料探勘的方法來預測病患是否有罹患肺癌，希望透過快速的預測，可以協助醫護人員盡快瞭解病患的情況，進而提供即時的治療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那我們想要以此為延伸，</a:t>
            </a:r>
            <a:r>
              <a:rPr lang="en-US" altLang="zh-TW" dirty="0"/>
              <a:t>)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d960996673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d960996673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zh-TW" altLang="en-US" sz="1800" kern="1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在許多文獻和調查中，都有提到</a:t>
            </a:r>
            <a:r>
              <a:rPr lang="zh-TW" altLang="zh-TW" sz="1800" kern="100" dirty="0">
                <a:effectLst/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肺癌是全球因癌症致死的主要疾病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gdc6316f5a0_0_1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" name="Google Shape;1651;gdc6316f5a0_0_1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那同樣的情況也發生在台灣，根據衛生福利部的統計資料，在近十年台灣致死原因當中，惡性腫瘤</a:t>
            </a:r>
            <a:r>
              <a:rPr lang="en-US" altLang="zh-TW" dirty="0"/>
              <a:t>(</a:t>
            </a:r>
            <a:r>
              <a:rPr lang="zh-TW" altLang="en-US" dirty="0"/>
              <a:t>也就是癌症</a:t>
            </a:r>
            <a:r>
              <a:rPr lang="en-US" altLang="zh-TW" dirty="0"/>
              <a:t>)</a:t>
            </a:r>
            <a:r>
              <a:rPr lang="zh-TW" altLang="en-US" dirty="0"/>
              <a:t>一直都位居第一，而其中又以氣管、支氣管和肺癌的致死人數最多。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5440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gdc6316f5a0_0_1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" name="Google Shape;1651;gdc6316f5a0_0_1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因此我們想要以醫療產業為客群，開發出一個肺癌風險預測系統，將肺癌的預測轉化為具有商業價值的應用。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我們希望可以透過預測肺癌患者的嚴重程度，來評估他們目前與未來的風險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dirty="0"/>
              <a:t>讓預測結果可以做為醫護人員初步判斷患者情況的參考，同時也可以提前預判患者的病況，像是這個患者 是不是存在由輕症傳為重症的跡象，如果可以提早發現這樣的跡象，就可以給予及時的醫療照護，降低病患風險。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607870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d960996673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d960996673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再來是我們所使用資料集的介紹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16623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d96099667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d96099667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那為了訓練我們的肺癌風險預測模型，我們使用了來自 </a:t>
            </a:r>
            <a:r>
              <a:rPr lang="en-US" altLang="zh-TW" dirty="0"/>
              <a:t>Kaggle </a:t>
            </a:r>
            <a:r>
              <a:rPr lang="zh-TW" altLang="en-US" dirty="0"/>
              <a:t>平台的 </a:t>
            </a:r>
            <a:r>
              <a:rPr lang="en-US" altLang="zh-TW" dirty="0"/>
              <a:t>Cancer Patients Data </a:t>
            </a:r>
            <a:r>
              <a:rPr lang="zh-TW" altLang="en-US" dirty="0"/>
              <a:t>資料集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16217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d960996673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d960996673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這個資料集共收集了 </a:t>
            </a:r>
            <a:r>
              <a:rPr lang="en-US" altLang="zh-TW" dirty="0"/>
              <a:t>25</a:t>
            </a:r>
            <a:r>
              <a:rPr lang="zh-TW" altLang="en-US" dirty="0"/>
              <a:t> 個欄位以及 </a:t>
            </a:r>
            <a:r>
              <a:rPr lang="en-US" altLang="zh-TW" dirty="0"/>
              <a:t>1000</a:t>
            </a:r>
            <a:r>
              <a:rPr lang="zh-TW" altLang="en-US" dirty="0"/>
              <a:t> 筆資料，資料欄位包含患者的年齡、性別以及患者的相關症狀或是生活品質的嚴重程度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最後一個 </a:t>
            </a:r>
            <a:r>
              <a:rPr lang="en-US" altLang="zh-TW" dirty="0"/>
              <a:t>Level </a:t>
            </a:r>
            <a:r>
              <a:rPr lang="zh-TW" altLang="en-US" dirty="0"/>
              <a:t>欄位則代表的是這個人是中度、輕度、或是重度的肺癌患者，那我們就是要對這三個類別進行預測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那除了 </a:t>
            </a:r>
            <a:r>
              <a:rPr lang="en-US" altLang="zh-TW" dirty="0"/>
              <a:t>Level (</a:t>
            </a:r>
            <a:r>
              <a:rPr lang="zh-TW" altLang="en-US" dirty="0"/>
              <a:t>等級</a:t>
            </a:r>
            <a:r>
              <a:rPr lang="en-US" altLang="zh-TW" dirty="0"/>
              <a:t>)</a:t>
            </a:r>
            <a:r>
              <a:rPr lang="zh-TW" altLang="en-US" dirty="0"/>
              <a:t> 的欄位是類別型的以外，其它欄位都是數值型的，數字由小到大就分別代表了輕微至嚴重的程度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44999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900" baseline="0">
                <a:solidFill>
                  <a:schemeClr val="tx1"/>
                </a:solidFill>
                <a:ea typeface="微軟正黑體" panose="020B0604030504040204" pitchFamily="34" charset="-12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baseline="0">
                <a:ea typeface="微軟正黑體" panose="020B0604030504040204" pitchFamily="34" charset="-12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6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" name="Google Shape;282;p2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83" name="Google Shape;283;p2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" name="Google Shape;284;p2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85" name="Google Shape;285;p2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30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90" name="Google Shape;290;p30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1" name="Google Shape;291;p30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92" name="Google Shape;292;p30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0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0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" name="Google Shape;295;p30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96" name="Google Shape;296;p30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97" name="Google Shape;297;p30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8" name="Google Shape;298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99" name="Google Shape;299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0" name="Google Shape;300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1" name="Google Shape;301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02" name="Google Shape;302;p30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" name="Google Shape;303;p30"/>
          <p:cNvGrpSpPr/>
          <p:nvPr/>
        </p:nvGrpSpPr>
        <p:grpSpPr>
          <a:xfrm>
            <a:off x="157050" y="405675"/>
            <a:ext cx="8986935" cy="4747800"/>
            <a:chOff x="104746" y="204750"/>
            <a:chExt cx="8986935" cy="4747800"/>
          </a:xfrm>
        </p:grpSpPr>
        <p:grpSp>
          <p:nvGrpSpPr>
            <p:cNvPr id="304" name="Google Shape;304;p30"/>
            <p:cNvGrpSpPr/>
            <p:nvPr/>
          </p:nvGrpSpPr>
          <p:grpSpPr>
            <a:xfrm>
              <a:off x="104746" y="206700"/>
              <a:ext cx="8986935" cy="342900"/>
              <a:chOff x="-29" y="0"/>
              <a:chExt cx="9091487" cy="342900"/>
            </a:xfrm>
          </p:grpSpPr>
          <p:sp>
            <p:nvSpPr>
              <p:cNvPr id="305" name="Google Shape;305;p30"/>
              <p:cNvSpPr/>
              <p:nvPr/>
            </p:nvSpPr>
            <p:spPr>
              <a:xfrm>
                <a:off x="-29" y="0"/>
                <a:ext cx="9091487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6" name="Google Shape;306;p30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307" name="Google Shape;307;p30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30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30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10" name="Google Shape;310;p30"/>
            <p:cNvCxnSpPr/>
            <p:nvPr/>
          </p:nvCxnSpPr>
          <p:spPr>
            <a:xfrm>
              <a:off x="104775" y="204750"/>
              <a:ext cx="0" cy="4747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4300" y="3453150"/>
            <a:ext cx="2521800" cy="5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rPr dirty="0"/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18" name="Google Shape;18;p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0" name="Google Shape;20;p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" name="Google Shape;23;p4"/>
          <p:cNvSpPr txBox="1">
            <a:spLocks noGrp="1"/>
          </p:cNvSpPr>
          <p:nvPr>
            <p:ph type="subTitle" idx="1"/>
          </p:nvPr>
        </p:nvSpPr>
        <p:spPr>
          <a:xfrm>
            <a:off x="714300" y="1206800"/>
            <a:ext cx="7715400" cy="33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 baseline="0">
                <a:ea typeface="微軟正黑體" panose="020B0604030504040204" pitchFamily="34" charset="-12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>
            <a:endParaRPr dirty="0"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aseline="0">
                <a:ea typeface="微軟正黑體" panose="020B0604030504040204" pitchFamily="34" charset="-12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grpSp>
        <p:nvGrpSpPr>
          <p:cNvPr id="25" name="Google Shape;25;p4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26" name="Google Shape;26;p4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27" name="Google Shape;27;p4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" name="Google Shape;28;p4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29" name="Google Shape;29;p4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30;p4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31;p4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32" name="Google Shape;32;p4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aseline="0">
                <a:ea typeface="微軟正黑體" panose="020B0604030504040204" pitchFamily="34" charset="-12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grpSp>
        <p:nvGrpSpPr>
          <p:cNvPr id="40" name="Google Shape;40;p6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1" name="Google Shape;41;p6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" name="Google Shape;42;p6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3" name="Google Shape;43;p6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6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6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4189800" y="1398513"/>
            <a:ext cx="42399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3500" baseline="0">
                <a:ea typeface="微軟正黑體" panose="020B0604030504040204" pitchFamily="34" charset="-12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5016225" y="2368275"/>
            <a:ext cx="3422400" cy="149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aseline="0">
                <a:ea typeface="微軟正黑體" panose="020B0604030504040204" pitchFamily="34" charset="-120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 dirty="0"/>
          </a:p>
        </p:txBody>
      </p:sp>
      <p:grpSp>
        <p:nvGrpSpPr>
          <p:cNvPr id="54" name="Google Shape;54;p9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55" name="Google Shape;55;p9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" name="Google Shape;56;p9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57" name="Google Shape;57;p9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9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9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0" name="Google Shape;60;p9"/>
          <p:cNvGrpSpPr/>
          <p:nvPr/>
        </p:nvGrpSpPr>
        <p:grpSpPr>
          <a:xfrm>
            <a:off x="66650" y="204750"/>
            <a:ext cx="9077378" cy="4938900"/>
            <a:chOff x="104750" y="204750"/>
            <a:chExt cx="9077378" cy="4938900"/>
          </a:xfrm>
        </p:grpSpPr>
        <p:grpSp>
          <p:nvGrpSpPr>
            <p:cNvPr id="61" name="Google Shape;61;p9"/>
            <p:cNvGrpSpPr/>
            <p:nvPr/>
          </p:nvGrpSpPr>
          <p:grpSpPr>
            <a:xfrm>
              <a:off x="104750" y="206700"/>
              <a:ext cx="9077378" cy="342900"/>
              <a:chOff x="-25" y="0"/>
              <a:chExt cx="9182983" cy="342900"/>
            </a:xfrm>
          </p:grpSpPr>
          <p:sp>
            <p:nvSpPr>
              <p:cNvPr id="62" name="Google Shape;62;p9"/>
              <p:cNvSpPr/>
              <p:nvPr/>
            </p:nvSpPr>
            <p:spPr>
              <a:xfrm>
                <a:off x="-25" y="0"/>
                <a:ext cx="9182983" cy="342900"/>
              </a:xfrm>
              <a:custGeom>
                <a:avLst/>
                <a:gdLst/>
                <a:ahLst/>
                <a:cxnLst/>
                <a:rect l="l" t="t" r="r" b="b"/>
                <a:pathLst>
                  <a:path w="43778" h="1407" extrusionOk="0">
                    <a:moveTo>
                      <a:pt x="0" y="0"/>
                    </a:moveTo>
                    <a:lnTo>
                      <a:pt x="0" y="1406"/>
                    </a:lnTo>
                    <a:lnTo>
                      <a:pt x="43777" y="1406"/>
                    </a:lnTo>
                    <a:lnTo>
                      <a:pt x="4377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3" name="Google Shape;63;p9"/>
              <p:cNvGrpSpPr/>
              <p:nvPr/>
            </p:nvGrpSpPr>
            <p:grpSpPr>
              <a:xfrm>
                <a:off x="215975" y="111150"/>
                <a:ext cx="642950" cy="120600"/>
                <a:chOff x="215975" y="152625"/>
                <a:chExt cx="642950" cy="120600"/>
              </a:xfrm>
            </p:grpSpPr>
            <p:sp>
              <p:nvSpPr>
                <p:cNvPr id="64" name="Google Shape;64;p9"/>
                <p:cNvSpPr/>
                <p:nvPr/>
              </p:nvSpPr>
              <p:spPr>
                <a:xfrm>
                  <a:off x="21597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5" name="Google Shape;65;p9"/>
                <p:cNvSpPr/>
                <p:nvPr/>
              </p:nvSpPr>
              <p:spPr>
                <a:xfrm>
                  <a:off x="477150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" name="Google Shape;66;p9"/>
                <p:cNvSpPr/>
                <p:nvPr/>
              </p:nvSpPr>
              <p:spPr>
                <a:xfrm>
                  <a:off x="738325" y="152625"/>
                  <a:ext cx="120600" cy="1206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67" name="Google Shape;67;p9"/>
            <p:cNvCxnSpPr/>
            <p:nvPr/>
          </p:nvCxnSpPr>
          <p:spPr>
            <a:xfrm>
              <a:off x="104775" y="204750"/>
              <a:ext cx="0" cy="4938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>
            <a:spLocks noGrp="1"/>
          </p:cNvSpPr>
          <p:nvPr>
            <p:ph type="title"/>
          </p:nvPr>
        </p:nvSpPr>
        <p:spPr>
          <a:xfrm>
            <a:off x="714300" y="430675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aseline="0">
                <a:ea typeface="微軟正黑體" panose="020B0604030504040204" pitchFamily="34" charset="-120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2"/>
          </p:nvPr>
        </p:nvSpPr>
        <p:spPr>
          <a:xfrm>
            <a:off x="1662000" y="15368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aseline="0">
                <a:ea typeface="微軟正黑體" panose="020B0604030504040204" pitchFamily="34" charset="-12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3" hasCustomPrompt="1"/>
          </p:nvPr>
        </p:nvSpPr>
        <p:spPr>
          <a:xfrm>
            <a:off x="76687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662000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300"/>
              <a:buNone/>
              <a:defRPr baseline="0">
                <a:ea typeface="微軟正黑體" panose="020B0604030504040204" pitchFamily="34" charset="-12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 dirty="0"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4"/>
          </p:nvPr>
        </p:nvSpPr>
        <p:spPr>
          <a:xfrm>
            <a:off x="1662000" y="3098950"/>
            <a:ext cx="26670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5" hasCustomPrompt="1"/>
          </p:nvPr>
        </p:nvSpPr>
        <p:spPr>
          <a:xfrm>
            <a:off x="766725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6"/>
          </p:nvPr>
        </p:nvSpPr>
        <p:spPr>
          <a:xfrm>
            <a:off x="1662000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 baseline="0">
                <a:ea typeface="微軟正黑體" panose="020B0604030504040204" pitchFamily="34" charset="-12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 dirty="0"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7"/>
          </p:nvPr>
        </p:nvSpPr>
        <p:spPr>
          <a:xfrm>
            <a:off x="5652975" y="15368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8" hasCustomPrompt="1"/>
          </p:nvPr>
        </p:nvSpPr>
        <p:spPr>
          <a:xfrm>
            <a:off x="4757625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9"/>
          </p:nvPr>
        </p:nvSpPr>
        <p:spPr>
          <a:xfrm>
            <a:off x="5652975" y="19335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3"/>
          </p:nvPr>
        </p:nvSpPr>
        <p:spPr>
          <a:xfrm>
            <a:off x="5652975" y="3098950"/>
            <a:ext cx="27243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aseline="0">
                <a:ea typeface="微軟正黑體" panose="020B0604030504040204" pitchFamily="34" charset="-120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4" hasCustomPrompt="1"/>
          </p:nvPr>
        </p:nvSpPr>
        <p:spPr>
          <a:xfrm>
            <a:off x="4757700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5"/>
          </p:nvPr>
        </p:nvSpPr>
        <p:spPr>
          <a:xfrm>
            <a:off x="5652975" y="3495675"/>
            <a:ext cx="227670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3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4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23" name="Google Shape;223;p24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" name="Google Shape;224;p24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25" name="Google Shape;225;p24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4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4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8" name="Google Shape;228;p24"/>
          <p:cNvSpPr txBox="1">
            <a:spLocks noGrp="1"/>
          </p:cNvSpPr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1"/>
          </p:nvPr>
        </p:nvSpPr>
        <p:spPr>
          <a:xfrm>
            <a:off x="4905375" y="2368275"/>
            <a:ext cx="3533400" cy="11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_1_1_1_1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oogle Shape;257;p27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258" name="Google Shape;258;p27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9" name="Google Shape;259;p27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260" name="Google Shape;260;p27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7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7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3" name="Google Shape;263;p27"/>
          <p:cNvSpPr txBox="1">
            <a:spLocks noGrp="1"/>
          </p:cNvSpPr>
          <p:nvPr>
            <p:ph type="subTitle" idx="1"/>
          </p:nvPr>
        </p:nvSpPr>
        <p:spPr>
          <a:xfrm>
            <a:off x="714300" y="1443625"/>
            <a:ext cx="7715400" cy="31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264" name="Google Shape;264;p27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ata"/>
              <a:buNone/>
              <a:defRPr sz="2800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4300" y="1152475"/>
            <a:ext cx="7715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●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○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11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ontserrat"/>
              <a:buChar char="■"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  <p:sldLayoutId id="2147483659" r:id="rId7"/>
    <p:sldLayoutId id="2147483670" r:id="rId8"/>
    <p:sldLayoutId id="2147483673" r:id="rId9"/>
    <p:sldLayoutId id="2147483675" r:id="rId10"/>
    <p:sldLayoutId id="214748367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 baseline="0">
          <a:solidFill>
            <a:srgbClr val="000000"/>
          </a:solidFill>
          <a:latin typeface="+mn-lt"/>
          <a:ea typeface="微軟正黑體" panose="020B0604030504040204" pitchFamily="34" charset="-12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 baseline="0">
          <a:solidFill>
            <a:srgbClr val="000000"/>
          </a:solidFill>
          <a:latin typeface="Arial"/>
          <a:ea typeface="微軟正黑體" panose="020B0604030504040204" pitchFamily="34" charset="-12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dspace.bracu.ac.bd/xmlui/handle/10361/7060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mohw.gov.tw/cp-5017-61533-1.html" TargetMode="External"/><Relationship Id="rId4" Type="http://schemas.openxmlformats.org/officeDocument/2006/relationships/hyperlink" Target="https://www.kaggle.com/datasets/rishidamarla/cancer-patients-data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" name="Google Shape;319;p33"/>
          <p:cNvGrpSpPr/>
          <p:nvPr/>
        </p:nvGrpSpPr>
        <p:grpSpPr>
          <a:xfrm>
            <a:off x="4714028" y="873441"/>
            <a:ext cx="4509041" cy="3554532"/>
            <a:chOff x="4398025" y="622868"/>
            <a:chExt cx="4671130" cy="3682308"/>
          </a:xfrm>
        </p:grpSpPr>
        <p:sp>
          <p:nvSpPr>
            <p:cNvPr id="320" name="Google Shape;320;p33"/>
            <p:cNvSpPr/>
            <p:nvPr/>
          </p:nvSpPr>
          <p:spPr>
            <a:xfrm>
              <a:off x="7506382" y="781174"/>
              <a:ext cx="689050" cy="684983"/>
            </a:xfrm>
            <a:custGeom>
              <a:avLst/>
              <a:gdLst/>
              <a:ahLst/>
              <a:cxnLst/>
              <a:rect l="l" t="t" r="r" b="b"/>
              <a:pathLst>
                <a:path w="9148" h="9094" extrusionOk="0">
                  <a:moveTo>
                    <a:pt x="4561" y="2153"/>
                  </a:moveTo>
                  <a:cubicBezTo>
                    <a:pt x="4628" y="2153"/>
                    <a:pt x="4697" y="2157"/>
                    <a:pt x="4770" y="2164"/>
                  </a:cubicBezTo>
                  <a:cubicBezTo>
                    <a:pt x="4799" y="2164"/>
                    <a:pt x="4828" y="2164"/>
                    <a:pt x="4871" y="2179"/>
                  </a:cubicBezTo>
                  <a:lnTo>
                    <a:pt x="4972" y="2193"/>
                  </a:lnTo>
                  <a:cubicBezTo>
                    <a:pt x="5001" y="2193"/>
                    <a:pt x="5030" y="2193"/>
                    <a:pt x="5074" y="2208"/>
                  </a:cubicBezTo>
                  <a:cubicBezTo>
                    <a:pt x="5146" y="2222"/>
                    <a:pt x="5233" y="2251"/>
                    <a:pt x="5320" y="2280"/>
                  </a:cubicBezTo>
                  <a:lnTo>
                    <a:pt x="5393" y="2295"/>
                  </a:lnTo>
                  <a:cubicBezTo>
                    <a:pt x="5494" y="2338"/>
                    <a:pt x="5610" y="2382"/>
                    <a:pt x="5712" y="2440"/>
                  </a:cubicBezTo>
                  <a:cubicBezTo>
                    <a:pt x="5755" y="2469"/>
                    <a:pt x="5784" y="2483"/>
                    <a:pt x="5813" y="2498"/>
                  </a:cubicBezTo>
                  <a:cubicBezTo>
                    <a:pt x="5842" y="2527"/>
                    <a:pt x="5886" y="2541"/>
                    <a:pt x="5915" y="2570"/>
                  </a:cubicBezTo>
                  <a:lnTo>
                    <a:pt x="6002" y="2628"/>
                  </a:lnTo>
                  <a:lnTo>
                    <a:pt x="6016" y="2643"/>
                  </a:lnTo>
                  <a:cubicBezTo>
                    <a:pt x="6045" y="2657"/>
                    <a:pt x="6074" y="2686"/>
                    <a:pt x="6103" y="2715"/>
                  </a:cubicBezTo>
                  <a:cubicBezTo>
                    <a:pt x="6132" y="2730"/>
                    <a:pt x="6161" y="2759"/>
                    <a:pt x="6190" y="2788"/>
                  </a:cubicBezTo>
                  <a:cubicBezTo>
                    <a:pt x="6248" y="2845"/>
                    <a:pt x="6306" y="2903"/>
                    <a:pt x="6364" y="2961"/>
                  </a:cubicBezTo>
                  <a:cubicBezTo>
                    <a:pt x="6379" y="2990"/>
                    <a:pt x="6408" y="3005"/>
                    <a:pt x="6422" y="3034"/>
                  </a:cubicBezTo>
                  <a:cubicBezTo>
                    <a:pt x="6466" y="3077"/>
                    <a:pt x="6495" y="3121"/>
                    <a:pt x="6524" y="3164"/>
                  </a:cubicBezTo>
                  <a:lnTo>
                    <a:pt x="6567" y="3222"/>
                  </a:lnTo>
                  <a:cubicBezTo>
                    <a:pt x="6625" y="3309"/>
                    <a:pt x="6668" y="3382"/>
                    <a:pt x="6712" y="3469"/>
                  </a:cubicBezTo>
                  <a:cubicBezTo>
                    <a:pt x="6726" y="3498"/>
                    <a:pt x="6741" y="3527"/>
                    <a:pt x="6755" y="3556"/>
                  </a:cubicBezTo>
                  <a:lnTo>
                    <a:pt x="6770" y="3570"/>
                  </a:lnTo>
                  <a:cubicBezTo>
                    <a:pt x="6784" y="3614"/>
                    <a:pt x="6799" y="3643"/>
                    <a:pt x="6813" y="3686"/>
                  </a:cubicBezTo>
                  <a:lnTo>
                    <a:pt x="6813" y="3701"/>
                  </a:lnTo>
                  <a:cubicBezTo>
                    <a:pt x="6828" y="3730"/>
                    <a:pt x="6828" y="3759"/>
                    <a:pt x="6842" y="3788"/>
                  </a:cubicBezTo>
                  <a:cubicBezTo>
                    <a:pt x="6857" y="3802"/>
                    <a:pt x="6857" y="3817"/>
                    <a:pt x="6857" y="3846"/>
                  </a:cubicBezTo>
                  <a:cubicBezTo>
                    <a:pt x="6886" y="3918"/>
                    <a:pt x="6900" y="3991"/>
                    <a:pt x="6929" y="4078"/>
                  </a:cubicBezTo>
                  <a:cubicBezTo>
                    <a:pt x="6929" y="4107"/>
                    <a:pt x="6929" y="4121"/>
                    <a:pt x="6944" y="4150"/>
                  </a:cubicBezTo>
                  <a:cubicBezTo>
                    <a:pt x="6944" y="4208"/>
                    <a:pt x="6958" y="4266"/>
                    <a:pt x="6973" y="4324"/>
                  </a:cubicBezTo>
                  <a:cubicBezTo>
                    <a:pt x="6973" y="4382"/>
                    <a:pt x="6973" y="4498"/>
                    <a:pt x="6973" y="4585"/>
                  </a:cubicBezTo>
                  <a:cubicBezTo>
                    <a:pt x="6973" y="4657"/>
                    <a:pt x="6987" y="4701"/>
                    <a:pt x="6987" y="4788"/>
                  </a:cubicBezTo>
                  <a:cubicBezTo>
                    <a:pt x="6987" y="4788"/>
                    <a:pt x="6987" y="4802"/>
                    <a:pt x="6987" y="4802"/>
                  </a:cubicBezTo>
                  <a:lnTo>
                    <a:pt x="6973" y="4933"/>
                  </a:lnTo>
                  <a:cubicBezTo>
                    <a:pt x="6973" y="4976"/>
                    <a:pt x="6958" y="5005"/>
                    <a:pt x="6944" y="5049"/>
                  </a:cubicBezTo>
                  <a:cubicBezTo>
                    <a:pt x="6929" y="5136"/>
                    <a:pt x="6900" y="5208"/>
                    <a:pt x="6871" y="5295"/>
                  </a:cubicBezTo>
                  <a:cubicBezTo>
                    <a:pt x="6857" y="5339"/>
                    <a:pt x="6842" y="5382"/>
                    <a:pt x="6828" y="5426"/>
                  </a:cubicBezTo>
                  <a:cubicBezTo>
                    <a:pt x="6813" y="5484"/>
                    <a:pt x="6799" y="5513"/>
                    <a:pt x="6770" y="5556"/>
                  </a:cubicBezTo>
                  <a:lnTo>
                    <a:pt x="6726" y="5643"/>
                  </a:lnTo>
                  <a:cubicBezTo>
                    <a:pt x="6697" y="5716"/>
                    <a:pt x="6639" y="5788"/>
                    <a:pt x="6596" y="5861"/>
                  </a:cubicBezTo>
                  <a:lnTo>
                    <a:pt x="6553" y="5919"/>
                  </a:lnTo>
                  <a:cubicBezTo>
                    <a:pt x="6553" y="5933"/>
                    <a:pt x="6553" y="5948"/>
                    <a:pt x="6538" y="5948"/>
                  </a:cubicBezTo>
                  <a:lnTo>
                    <a:pt x="6495" y="6020"/>
                  </a:lnTo>
                  <a:lnTo>
                    <a:pt x="6422" y="6093"/>
                  </a:lnTo>
                  <a:cubicBezTo>
                    <a:pt x="6379" y="6151"/>
                    <a:pt x="6335" y="6194"/>
                    <a:pt x="6292" y="6237"/>
                  </a:cubicBezTo>
                  <a:cubicBezTo>
                    <a:pt x="6263" y="6266"/>
                    <a:pt x="6248" y="6281"/>
                    <a:pt x="6219" y="6310"/>
                  </a:cubicBezTo>
                  <a:lnTo>
                    <a:pt x="6161" y="6368"/>
                  </a:lnTo>
                  <a:lnTo>
                    <a:pt x="6060" y="6440"/>
                  </a:lnTo>
                  <a:cubicBezTo>
                    <a:pt x="5973" y="6513"/>
                    <a:pt x="5900" y="6571"/>
                    <a:pt x="5813" y="6614"/>
                  </a:cubicBezTo>
                  <a:lnTo>
                    <a:pt x="5726" y="6672"/>
                  </a:lnTo>
                  <a:lnTo>
                    <a:pt x="5625" y="6716"/>
                  </a:lnTo>
                  <a:lnTo>
                    <a:pt x="5538" y="6759"/>
                  </a:lnTo>
                  <a:lnTo>
                    <a:pt x="5378" y="6817"/>
                  </a:lnTo>
                  <a:cubicBezTo>
                    <a:pt x="5349" y="6832"/>
                    <a:pt x="5306" y="6846"/>
                    <a:pt x="5277" y="6846"/>
                  </a:cubicBezTo>
                  <a:cubicBezTo>
                    <a:pt x="5219" y="6875"/>
                    <a:pt x="5146" y="6890"/>
                    <a:pt x="5088" y="6904"/>
                  </a:cubicBezTo>
                  <a:cubicBezTo>
                    <a:pt x="5045" y="6904"/>
                    <a:pt x="5016" y="6919"/>
                    <a:pt x="4987" y="6919"/>
                  </a:cubicBezTo>
                  <a:cubicBezTo>
                    <a:pt x="4944" y="6933"/>
                    <a:pt x="4915" y="6933"/>
                    <a:pt x="4886" y="6933"/>
                  </a:cubicBezTo>
                  <a:cubicBezTo>
                    <a:pt x="4763" y="6944"/>
                    <a:pt x="4640" y="6954"/>
                    <a:pt x="4517" y="6954"/>
                  </a:cubicBezTo>
                  <a:cubicBezTo>
                    <a:pt x="4466" y="6954"/>
                    <a:pt x="4415" y="6952"/>
                    <a:pt x="4364" y="6948"/>
                  </a:cubicBezTo>
                  <a:cubicBezTo>
                    <a:pt x="4335" y="6948"/>
                    <a:pt x="4306" y="6933"/>
                    <a:pt x="4277" y="6933"/>
                  </a:cubicBezTo>
                  <a:cubicBezTo>
                    <a:pt x="4233" y="6933"/>
                    <a:pt x="4204" y="6933"/>
                    <a:pt x="4175" y="6919"/>
                  </a:cubicBezTo>
                  <a:cubicBezTo>
                    <a:pt x="4132" y="6919"/>
                    <a:pt x="4103" y="6904"/>
                    <a:pt x="4074" y="6904"/>
                  </a:cubicBezTo>
                  <a:cubicBezTo>
                    <a:pt x="3958" y="6875"/>
                    <a:pt x="3842" y="6846"/>
                    <a:pt x="3726" y="6803"/>
                  </a:cubicBezTo>
                  <a:cubicBezTo>
                    <a:pt x="3697" y="6788"/>
                    <a:pt x="3668" y="6788"/>
                    <a:pt x="3624" y="6774"/>
                  </a:cubicBezTo>
                  <a:lnTo>
                    <a:pt x="3523" y="6730"/>
                  </a:lnTo>
                  <a:lnTo>
                    <a:pt x="3508" y="6730"/>
                  </a:lnTo>
                  <a:cubicBezTo>
                    <a:pt x="3479" y="6716"/>
                    <a:pt x="3450" y="6701"/>
                    <a:pt x="3407" y="6687"/>
                  </a:cubicBezTo>
                  <a:cubicBezTo>
                    <a:pt x="3349" y="6643"/>
                    <a:pt x="3277" y="6600"/>
                    <a:pt x="3219" y="6556"/>
                  </a:cubicBezTo>
                  <a:cubicBezTo>
                    <a:pt x="3175" y="6542"/>
                    <a:pt x="3146" y="6527"/>
                    <a:pt x="3117" y="6498"/>
                  </a:cubicBezTo>
                  <a:lnTo>
                    <a:pt x="3045" y="6440"/>
                  </a:lnTo>
                  <a:cubicBezTo>
                    <a:pt x="3001" y="6411"/>
                    <a:pt x="2972" y="6368"/>
                    <a:pt x="2929" y="6339"/>
                  </a:cubicBezTo>
                  <a:cubicBezTo>
                    <a:pt x="2900" y="6310"/>
                    <a:pt x="2871" y="6281"/>
                    <a:pt x="2827" y="6237"/>
                  </a:cubicBezTo>
                  <a:lnTo>
                    <a:pt x="2755" y="6151"/>
                  </a:lnTo>
                  <a:cubicBezTo>
                    <a:pt x="2653" y="6049"/>
                    <a:pt x="2581" y="5933"/>
                    <a:pt x="2494" y="5817"/>
                  </a:cubicBezTo>
                  <a:cubicBezTo>
                    <a:pt x="2479" y="5774"/>
                    <a:pt x="2465" y="5745"/>
                    <a:pt x="2436" y="5716"/>
                  </a:cubicBezTo>
                  <a:cubicBezTo>
                    <a:pt x="2421" y="5672"/>
                    <a:pt x="2392" y="5629"/>
                    <a:pt x="2378" y="5600"/>
                  </a:cubicBezTo>
                  <a:cubicBezTo>
                    <a:pt x="2363" y="5556"/>
                    <a:pt x="2363" y="5556"/>
                    <a:pt x="2349" y="5527"/>
                  </a:cubicBezTo>
                  <a:cubicBezTo>
                    <a:pt x="2349" y="5513"/>
                    <a:pt x="2334" y="5498"/>
                    <a:pt x="2334" y="5484"/>
                  </a:cubicBezTo>
                  <a:cubicBezTo>
                    <a:pt x="2334" y="5469"/>
                    <a:pt x="2320" y="5440"/>
                    <a:pt x="2305" y="5426"/>
                  </a:cubicBezTo>
                  <a:cubicBezTo>
                    <a:pt x="2305" y="5397"/>
                    <a:pt x="2291" y="5368"/>
                    <a:pt x="2276" y="5339"/>
                  </a:cubicBezTo>
                  <a:cubicBezTo>
                    <a:pt x="2276" y="5339"/>
                    <a:pt x="2276" y="5324"/>
                    <a:pt x="2276" y="5310"/>
                  </a:cubicBezTo>
                  <a:cubicBezTo>
                    <a:pt x="2262" y="5281"/>
                    <a:pt x="2247" y="5252"/>
                    <a:pt x="2247" y="5223"/>
                  </a:cubicBezTo>
                  <a:cubicBezTo>
                    <a:pt x="2233" y="5165"/>
                    <a:pt x="2218" y="5121"/>
                    <a:pt x="2204" y="5063"/>
                  </a:cubicBezTo>
                  <a:cubicBezTo>
                    <a:pt x="2204" y="5034"/>
                    <a:pt x="2189" y="5005"/>
                    <a:pt x="2189" y="4976"/>
                  </a:cubicBezTo>
                  <a:cubicBezTo>
                    <a:pt x="2175" y="4918"/>
                    <a:pt x="2160" y="4860"/>
                    <a:pt x="2160" y="4802"/>
                  </a:cubicBezTo>
                  <a:cubicBezTo>
                    <a:pt x="2160" y="4730"/>
                    <a:pt x="2146" y="4643"/>
                    <a:pt x="2146" y="4556"/>
                  </a:cubicBezTo>
                  <a:cubicBezTo>
                    <a:pt x="2146" y="4484"/>
                    <a:pt x="2160" y="4397"/>
                    <a:pt x="2160" y="4310"/>
                  </a:cubicBezTo>
                  <a:cubicBezTo>
                    <a:pt x="2160" y="4310"/>
                    <a:pt x="2160" y="4295"/>
                    <a:pt x="2160" y="4295"/>
                  </a:cubicBezTo>
                  <a:cubicBezTo>
                    <a:pt x="2160" y="4252"/>
                    <a:pt x="2175" y="4208"/>
                    <a:pt x="2175" y="4179"/>
                  </a:cubicBezTo>
                  <a:cubicBezTo>
                    <a:pt x="2189" y="4136"/>
                    <a:pt x="2189" y="4092"/>
                    <a:pt x="2204" y="4049"/>
                  </a:cubicBezTo>
                  <a:cubicBezTo>
                    <a:pt x="2218" y="3962"/>
                    <a:pt x="2247" y="3889"/>
                    <a:pt x="2262" y="3802"/>
                  </a:cubicBezTo>
                  <a:lnTo>
                    <a:pt x="2305" y="3715"/>
                  </a:lnTo>
                  <a:cubicBezTo>
                    <a:pt x="2305" y="3686"/>
                    <a:pt x="2320" y="3657"/>
                    <a:pt x="2334" y="3643"/>
                  </a:cubicBezTo>
                  <a:cubicBezTo>
                    <a:pt x="2334" y="3614"/>
                    <a:pt x="2349" y="3599"/>
                    <a:pt x="2349" y="3585"/>
                  </a:cubicBezTo>
                  <a:cubicBezTo>
                    <a:pt x="2363" y="3570"/>
                    <a:pt x="2378" y="3541"/>
                    <a:pt x="2378" y="3527"/>
                  </a:cubicBezTo>
                  <a:cubicBezTo>
                    <a:pt x="2407" y="3454"/>
                    <a:pt x="2450" y="3396"/>
                    <a:pt x="2479" y="3338"/>
                  </a:cubicBezTo>
                  <a:lnTo>
                    <a:pt x="2537" y="3251"/>
                  </a:lnTo>
                  <a:lnTo>
                    <a:pt x="2581" y="3179"/>
                  </a:lnTo>
                  <a:cubicBezTo>
                    <a:pt x="2610" y="3135"/>
                    <a:pt x="2639" y="3106"/>
                    <a:pt x="2668" y="3077"/>
                  </a:cubicBezTo>
                  <a:cubicBezTo>
                    <a:pt x="2697" y="3034"/>
                    <a:pt x="2711" y="3005"/>
                    <a:pt x="2740" y="2976"/>
                  </a:cubicBezTo>
                  <a:cubicBezTo>
                    <a:pt x="2769" y="2947"/>
                    <a:pt x="2798" y="2918"/>
                    <a:pt x="2827" y="2874"/>
                  </a:cubicBezTo>
                  <a:cubicBezTo>
                    <a:pt x="2987" y="2730"/>
                    <a:pt x="3146" y="2599"/>
                    <a:pt x="3334" y="2483"/>
                  </a:cubicBezTo>
                  <a:lnTo>
                    <a:pt x="3421" y="2440"/>
                  </a:lnTo>
                  <a:lnTo>
                    <a:pt x="3508" y="2396"/>
                  </a:lnTo>
                  <a:lnTo>
                    <a:pt x="3610" y="2353"/>
                  </a:lnTo>
                  <a:cubicBezTo>
                    <a:pt x="3653" y="2324"/>
                    <a:pt x="3711" y="2309"/>
                    <a:pt x="3769" y="2280"/>
                  </a:cubicBezTo>
                  <a:cubicBezTo>
                    <a:pt x="3798" y="2266"/>
                    <a:pt x="3827" y="2266"/>
                    <a:pt x="3856" y="2251"/>
                  </a:cubicBezTo>
                  <a:lnTo>
                    <a:pt x="3958" y="2222"/>
                  </a:lnTo>
                  <a:cubicBezTo>
                    <a:pt x="4016" y="2208"/>
                    <a:pt x="4088" y="2193"/>
                    <a:pt x="4161" y="2193"/>
                  </a:cubicBezTo>
                  <a:lnTo>
                    <a:pt x="4262" y="2179"/>
                  </a:lnTo>
                  <a:lnTo>
                    <a:pt x="4364" y="2164"/>
                  </a:lnTo>
                  <a:cubicBezTo>
                    <a:pt x="4429" y="2157"/>
                    <a:pt x="4494" y="2153"/>
                    <a:pt x="4561" y="2153"/>
                  </a:cubicBezTo>
                  <a:close/>
                  <a:moveTo>
                    <a:pt x="4588" y="1"/>
                  </a:moveTo>
                  <a:cubicBezTo>
                    <a:pt x="4422" y="1"/>
                    <a:pt x="4255" y="12"/>
                    <a:pt x="4088" y="33"/>
                  </a:cubicBezTo>
                  <a:cubicBezTo>
                    <a:pt x="3827" y="62"/>
                    <a:pt x="3624" y="309"/>
                    <a:pt x="3653" y="570"/>
                  </a:cubicBezTo>
                  <a:lnTo>
                    <a:pt x="3653" y="613"/>
                  </a:lnTo>
                  <a:cubicBezTo>
                    <a:pt x="3653" y="642"/>
                    <a:pt x="3653" y="657"/>
                    <a:pt x="3653" y="686"/>
                  </a:cubicBezTo>
                  <a:cubicBezTo>
                    <a:pt x="3653" y="874"/>
                    <a:pt x="3552" y="1048"/>
                    <a:pt x="3378" y="1135"/>
                  </a:cubicBezTo>
                  <a:lnTo>
                    <a:pt x="3334" y="1149"/>
                  </a:lnTo>
                  <a:lnTo>
                    <a:pt x="3190" y="1207"/>
                  </a:lnTo>
                  <a:lnTo>
                    <a:pt x="3059" y="1265"/>
                  </a:lnTo>
                  <a:lnTo>
                    <a:pt x="3030" y="1280"/>
                  </a:lnTo>
                  <a:cubicBezTo>
                    <a:pt x="2964" y="1306"/>
                    <a:pt x="2895" y="1319"/>
                    <a:pt x="2827" y="1319"/>
                  </a:cubicBezTo>
                  <a:cubicBezTo>
                    <a:pt x="2673" y="1319"/>
                    <a:pt x="2526" y="1252"/>
                    <a:pt x="2436" y="1121"/>
                  </a:cubicBezTo>
                  <a:cubicBezTo>
                    <a:pt x="2336" y="985"/>
                    <a:pt x="2185" y="917"/>
                    <a:pt x="2030" y="917"/>
                  </a:cubicBezTo>
                  <a:cubicBezTo>
                    <a:pt x="1937" y="917"/>
                    <a:pt x="1841" y="941"/>
                    <a:pt x="1754" y="990"/>
                  </a:cubicBezTo>
                  <a:lnTo>
                    <a:pt x="1711" y="1019"/>
                  </a:lnTo>
                  <a:cubicBezTo>
                    <a:pt x="1465" y="1222"/>
                    <a:pt x="1233" y="1454"/>
                    <a:pt x="1030" y="1715"/>
                  </a:cubicBezTo>
                  <a:cubicBezTo>
                    <a:pt x="928" y="1845"/>
                    <a:pt x="885" y="2005"/>
                    <a:pt x="943" y="2164"/>
                  </a:cubicBezTo>
                  <a:cubicBezTo>
                    <a:pt x="957" y="2208"/>
                    <a:pt x="972" y="2251"/>
                    <a:pt x="1001" y="2295"/>
                  </a:cubicBezTo>
                  <a:cubicBezTo>
                    <a:pt x="1015" y="2324"/>
                    <a:pt x="1044" y="2367"/>
                    <a:pt x="1073" y="2382"/>
                  </a:cubicBezTo>
                  <a:lnTo>
                    <a:pt x="1117" y="2425"/>
                  </a:lnTo>
                  <a:cubicBezTo>
                    <a:pt x="1305" y="2570"/>
                    <a:pt x="1378" y="2817"/>
                    <a:pt x="1276" y="3034"/>
                  </a:cubicBezTo>
                  <a:cubicBezTo>
                    <a:pt x="1233" y="3135"/>
                    <a:pt x="1189" y="3237"/>
                    <a:pt x="1146" y="3338"/>
                  </a:cubicBezTo>
                  <a:cubicBezTo>
                    <a:pt x="1131" y="3396"/>
                    <a:pt x="1102" y="3454"/>
                    <a:pt x="1059" y="3498"/>
                  </a:cubicBezTo>
                  <a:cubicBezTo>
                    <a:pt x="1030" y="3527"/>
                    <a:pt x="1001" y="3541"/>
                    <a:pt x="972" y="3570"/>
                  </a:cubicBezTo>
                  <a:cubicBezTo>
                    <a:pt x="943" y="3585"/>
                    <a:pt x="899" y="3599"/>
                    <a:pt x="870" y="3614"/>
                  </a:cubicBezTo>
                  <a:cubicBezTo>
                    <a:pt x="841" y="3628"/>
                    <a:pt x="827" y="3643"/>
                    <a:pt x="798" y="3643"/>
                  </a:cubicBezTo>
                  <a:cubicBezTo>
                    <a:pt x="769" y="3650"/>
                    <a:pt x="740" y="3654"/>
                    <a:pt x="711" y="3654"/>
                  </a:cubicBezTo>
                  <a:cubicBezTo>
                    <a:pt x="682" y="3654"/>
                    <a:pt x="653" y="3650"/>
                    <a:pt x="624" y="3643"/>
                  </a:cubicBezTo>
                  <a:lnTo>
                    <a:pt x="450" y="3643"/>
                  </a:lnTo>
                  <a:cubicBezTo>
                    <a:pt x="232" y="3686"/>
                    <a:pt x="73" y="3860"/>
                    <a:pt x="44" y="4078"/>
                  </a:cubicBezTo>
                  <a:cubicBezTo>
                    <a:pt x="0" y="4397"/>
                    <a:pt x="0" y="4730"/>
                    <a:pt x="44" y="5049"/>
                  </a:cubicBezTo>
                  <a:cubicBezTo>
                    <a:pt x="70" y="5305"/>
                    <a:pt x="277" y="5494"/>
                    <a:pt x="525" y="5494"/>
                  </a:cubicBezTo>
                  <a:cubicBezTo>
                    <a:pt x="557" y="5494"/>
                    <a:pt x="590" y="5490"/>
                    <a:pt x="624" y="5484"/>
                  </a:cubicBezTo>
                  <a:lnTo>
                    <a:pt x="696" y="5484"/>
                  </a:lnTo>
                  <a:cubicBezTo>
                    <a:pt x="798" y="5484"/>
                    <a:pt x="885" y="5527"/>
                    <a:pt x="972" y="5571"/>
                  </a:cubicBezTo>
                  <a:cubicBezTo>
                    <a:pt x="1001" y="5585"/>
                    <a:pt x="1015" y="5614"/>
                    <a:pt x="1030" y="5629"/>
                  </a:cubicBezTo>
                  <a:cubicBezTo>
                    <a:pt x="1088" y="5672"/>
                    <a:pt x="1131" y="5730"/>
                    <a:pt x="1160" y="5803"/>
                  </a:cubicBezTo>
                  <a:cubicBezTo>
                    <a:pt x="1189" y="5904"/>
                    <a:pt x="1233" y="6006"/>
                    <a:pt x="1276" y="6107"/>
                  </a:cubicBezTo>
                  <a:cubicBezTo>
                    <a:pt x="1378" y="6310"/>
                    <a:pt x="1320" y="6527"/>
                    <a:pt x="1175" y="6672"/>
                  </a:cubicBezTo>
                  <a:lnTo>
                    <a:pt x="1117" y="6716"/>
                  </a:lnTo>
                  <a:cubicBezTo>
                    <a:pt x="1073" y="6745"/>
                    <a:pt x="1030" y="6788"/>
                    <a:pt x="1001" y="6846"/>
                  </a:cubicBezTo>
                  <a:cubicBezTo>
                    <a:pt x="972" y="6875"/>
                    <a:pt x="957" y="6919"/>
                    <a:pt x="943" y="6977"/>
                  </a:cubicBezTo>
                  <a:cubicBezTo>
                    <a:pt x="943" y="6991"/>
                    <a:pt x="943" y="7006"/>
                    <a:pt x="928" y="7020"/>
                  </a:cubicBezTo>
                  <a:lnTo>
                    <a:pt x="928" y="7064"/>
                  </a:lnTo>
                  <a:cubicBezTo>
                    <a:pt x="928" y="7078"/>
                    <a:pt x="928" y="7093"/>
                    <a:pt x="928" y="7107"/>
                  </a:cubicBezTo>
                  <a:lnTo>
                    <a:pt x="928" y="7122"/>
                  </a:lnTo>
                  <a:lnTo>
                    <a:pt x="928" y="7194"/>
                  </a:lnTo>
                  <a:cubicBezTo>
                    <a:pt x="943" y="7223"/>
                    <a:pt x="943" y="7238"/>
                    <a:pt x="957" y="7267"/>
                  </a:cubicBezTo>
                  <a:cubicBezTo>
                    <a:pt x="957" y="7267"/>
                    <a:pt x="957" y="7281"/>
                    <a:pt x="957" y="7281"/>
                  </a:cubicBezTo>
                  <a:cubicBezTo>
                    <a:pt x="972" y="7296"/>
                    <a:pt x="972" y="7325"/>
                    <a:pt x="986" y="7339"/>
                  </a:cubicBezTo>
                  <a:lnTo>
                    <a:pt x="986" y="7354"/>
                  </a:lnTo>
                  <a:cubicBezTo>
                    <a:pt x="1001" y="7368"/>
                    <a:pt x="1001" y="7383"/>
                    <a:pt x="1015" y="7397"/>
                  </a:cubicBezTo>
                  <a:cubicBezTo>
                    <a:pt x="1218" y="7658"/>
                    <a:pt x="1450" y="7890"/>
                    <a:pt x="1711" y="8093"/>
                  </a:cubicBezTo>
                  <a:cubicBezTo>
                    <a:pt x="1796" y="8166"/>
                    <a:pt x="1901" y="8198"/>
                    <a:pt x="2001" y="8198"/>
                  </a:cubicBezTo>
                  <a:cubicBezTo>
                    <a:pt x="2021" y="8198"/>
                    <a:pt x="2040" y="8197"/>
                    <a:pt x="2059" y="8194"/>
                  </a:cubicBezTo>
                  <a:cubicBezTo>
                    <a:pt x="2102" y="8194"/>
                    <a:pt x="2146" y="8180"/>
                    <a:pt x="2189" y="8165"/>
                  </a:cubicBezTo>
                  <a:cubicBezTo>
                    <a:pt x="2291" y="8136"/>
                    <a:pt x="2363" y="8078"/>
                    <a:pt x="2421" y="8006"/>
                  </a:cubicBezTo>
                  <a:lnTo>
                    <a:pt x="2465" y="7948"/>
                  </a:lnTo>
                  <a:cubicBezTo>
                    <a:pt x="2523" y="7905"/>
                    <a:pt x="2581" y="7861"/>
                    <a:pt x="2653" y="7832"/>
                  </a:cubicBezTo>
                  <a:lnTo>
                    <a:pt x="2827" y="7789"/>
                  </a:lnTo>
                  <a:cubicBezTo>
                    <a:pt x="2900" y="7803"/>
                    <a:pt x="2972" y="7818"/>
                    <a:pt x="3030" y="7847"/>
                  </a:cubicBezTo>
                  <a:cubicBezTo>
                    <a:pt x="3132" y="7890"/>
                    <a:pt x="3233" y="7933"/>
                    <a:pt x="3334" y="7962"/>
                  </a:cubicBezTo>
                  <a:cubicBezTo>
                    <a:pt x="3421" y="8006"/>
                    <a:pt x="3508" y="8064"/>
                    <a:pt x="3566" y="8151"/>
                  </a:cubicBezTo>
                  <a:cubicBezTo>
                    <a:pt x="3581" y="8180"/>
                    <a:pt x="3610" y="8209"/>
                    <a:pt x="3610" y="8252"/>
                  </a:cubicBezTo>
                  <a:cubicBezTo>
                    <a:pt x="3653" y="8325"/>
                    <a:pt x="3653" y="8412"/>
                    <a:pt x="3639" y="8499"/>
                  </a:cubicBezTo>
                  <a:cubicBezTo>
                    <a:pt x="3610" y="8760"/>
                    <a:pt x="3769" y="9006"/>
                    <a:pt x="4030" y="9064"/>
                  </a:cubicBezTo>
                  <a:lnTo>
                    <a:pt x="4074" y="9064"/>
                  </a:lnTo>
                  <a:cubicBezTo>
                    <a:pt x="4248" y="9079"/>
                    <a:pt x="4407" y="9093"/>
                    <a:pt x="4567" y="9093"/>
                  </a:cubicBezTo>
                  <a:cubicBezTo>
                    <a:pt x="4726" y="9093"/>
                    <a:pt x="4900" y="9079"/>
                    <a:pt x="5059" y="9064"/>
                  </a:cubicBezTo>
                  <a:cubicBezTo>
                    <a:pt x="5175" y="9050"/>
                    <a:pt x="5277" y="9006"/>
                    <a:pt x="5364" y="8919"/>
                  </a:cubicBezTo>
                  <a:cubicBezTo>
                    <a:pt x="5393" y="8876"/>
                    <a:pt x="5422" y="8847"/>
                    <a:pt x="5436" y="8803"/>
                  </a:cubicBezTo>
                  <a:cubicBezTo>
                    <a:pt x="5451" y="8789"/>
                    <a:pt x="5465" y="8774"/>
                    <a:pt x="5465" y="8745"/>
                  </a:cubicBezTo>
                  <a:cubicBezTo>
                    <a:pt x="5494" y="8673"/>
                    <a:pt x="5509" y="8586"/>
                    <a:pt x="5494" y="8499"/>
                  </a:cubicBezTo>
                  <a:cubicBezTo>
                    <a:pt x="5494" y="8470"/>
                    <a:pt x="5494" y="8441"/>
                    <a:pt x="5494" y="8426"/>
                  </a:cubicBezTo>
                  <a:cubicBezTo>
                    <a:pt x="5494" y="8209"/>
                    <a:pt x="5625" y="8020"/>
                    <a:pt x="5813" y="7948"/>
                  </a:cubicBezTo>
                  <a:cubicBezTo>
                    <a:pt x="5915" y="7919"/>
                    <a:pt x="6016" y="7876"/>
                    <a:pt x="6118" y="7832"/>
                  </a:cubicBezTo>
                  <a:cubicBezTo>
                    <a:pt x="6183" y="7796"/>
                    <a:pt x="6255" y="7778"/>
                    <a:pt x="6328" y="7778"/>
                  </a:cubicBezTo>
                  <a:cubicBezTo>
                    <a:pt x="6400" y="7778"/>
                    <a:pt x="6473" y="7796"/>
                    <a:pt x="6538" y="7832"/>
                  </a:cubicBezTo>
                  <a:cubicBezTo>
                    <a:pt x="6582" y="7847"/>
                    <a:pt x="6611" y="7876"/>
                    <a:pt x="6639" y="7890"/>
                  </a:cubicBezTo>
                  <a:cubicBezTo>
                    <a:pt x="6654" y="7905"/>
                    <a:pt x="6668" y="7919"/>
                    <a:pt x="6683" y="7933"/>
                  </a:cubicBezTo>
                  <a:cubicBezTo>
                    <a:pt x="6697" y="7948"/>
                    <a:pt x="6712" y="7962"/>
                    <a:pt x="6726" y="7977"/>
                  </a:cubicBezTo>
                  <a:cubicBezTo>
                    <a:pt x="6817" y="8113"/>
                    <a:pt x="6964" y="8181"/>
                    <a:pt x="7119" y="8181"/>
                  </a:cubicBezTo>
                  <a:cubicBezTo>
                    <a:pt x="7211" y="8181"/>
                    <a:pt x="7306" y="8156"/>
                    <a:pt x="7393" y="8107"/>
                  </a:cubicBezTo>
                  <a:lnTo>
                    <a:pt x="7437" y="8078"/>
                  </a:lnTo>
                  <a:cubicBezTo>
                    <a:pt x="7553" y="7977"/>
                    <a:pt x="7683" y="7861"/>
                    <a:pt x="7799" y="7745"/>
                  </a:cubicBezTo>
                  <a:cubicBezTo>
                    <a:pt x="7915" y="7629"/>
                    <a:pt x="8017" y="7513"/>
                    <a:pt x="8118" y="7383"/>
                  </a:cubicBezTo>
                  <a:cubicBezTo>
                    <a:pt x="8220" y="7252"/>
                    <a:pt x="8249" y="7093"/>
                    <a:pt x="8205" y="6933"/>
                  </a:cubicBezTo>
                  <a:cubicBezTo>
                    <a:pt x="8205" y="6904"/>
                    <a:pt x="8191" y="6890"/>
                    <a:pt x="8176" y="6861"/>
                  </a:cubicBezTo>
                  <a:cubicBezTo>
                    <a:pt x="8176" y="6846"/>
                    <a:pt x="8162" y="6817"/>
                    <a:pt x="8147" y="6803"/>
                  </a:cubicBezTo>
                  <a:cubicBezTo>
                    <a:pt x="8133" y="6774"/>
                    <a:pt x="8104" y="6745"/>
                    <a:pt x="8075" y="6716"/>
                  </a:cubicBezTo>
                  <a:lnTo>
                    <a:pt x="8031" y="6672"/>
                  </a:lnTo>
                  <a:cubicBezTo>
                    <a:pt x="8017" y="6658"/>
                    <a:pt x="8002" y="6658"/>
                    <a:pt x="7988" y="6643"/>
                  </a:cubicBezTo>
                  <a:cubicBezTo>
                    <a:pt x="7828" y="6498"/>
                    <a:pt x="7785" y="6266"/>
                    <a:pt x="7872" y="6078"/>
                  </a:cubicBezTo>
                  <a:cubicBezTo>
                    <a:pt x="7915" y="5977"/>
                    <a:pt x="7959" y="5875"/>
                    <a:pt x="8002" y="5774"/>
                  </a:cubicBezTo>
                  <a:cubicBezTo>
                    <a:pt x="8065" y="5571"/>
                    <a:pt x="8250" y="5446"/>
                    <a:pt x="8449" y="5446"/>
                  </a:cubicBezTo>
                  <a:cubicBezTo>
                    <a:pt x="8479" y="5446"/>
                    <a:pt x="8509" y="5449"/>
                    <a:pt x="8538" y="5455"/>
                  </a:cubicBezTo>
                  <a:cubicBezTo>
                    <a:pt x="8558" y="5457"/>
                    <a:pt x="8578" y="5458"/>
                    <a:pt x="8598" y="5458"/>
                  </a:cubicBezTo>
                  <a:cubicBezTo>
                    <a:pt x="8694" y="5458"/>
                    <a:pt x="8788" y="5430"/>
                    <a:pt x="8872" y="5382"/>
                  </a:cubicBezTo>
                  <a:cubicBezTo>
                    <a:pt x="8901" y="5368"/>
                    <a:pt x="8915" y="5353"/>
                    <a:pt x="8944" y="5339"/>
                  </a:cubicBezTo>
                  <a:lnTo>
                    <a:pt x="8973" y="5295"/>
                  </a:lnTo>
                  <a:cubicBezTo>
                    <a:pt x="8988" y="5295"/>
                    <a:pt x="8988" y="5281"/>
                    <a:pt x="9002" y="5266"/>
                  </a:cubicBezTo>
                  <a:cubicBezTo>
                    <a:pt x="9060" y="5194"/>
                    <a:pt x="9104" y="5107"/>
                    <a:pt x="9104" y="5020"/>
                  </a:cubicBezTo>
                  <a:cubicBezTo>
                    <a:pt x="9147" y="4686"/>
                    <a:pt x="9147" y="4368"/>
                    <a:pt x="9104" y="4034"/>
                  </a:cubicBezTo>
                  <a:lnTo>
                    <a:pt x="9104" y="4063"/>
                  </a:lnTo>
                  <a:cubicBezTo>
                    <a:pt x="9104" y="4020"/>
                    <a:pt x="9089" y="3962"/>
                    <a:pt x="9075" y="3918"/>
                  </a:cubicBezTo>
                  <a:cubicBezTo>
                    <a:pt x="9060" y="3889"/>
                    <a:pt x="9046" y="3875"/>
                    <a:pt x="9031" y="3846"/>
                  </a:cubicBezTo>
                  <a:cubicBezTo>
                    <a:pt x="9017" y="3817"/>
                    <a:pt x="9002" y="3802"/>
                    <a:pt x="8973" y="3773"/>
                  </a:cubicBezTo>
                  <a:lnTo>
                    <a:pt x="8944" y="3744"/>
                  </a:lnTo>
                  <a:cubicBezTo>
                    <a:pt x="8930" y="3730"/>
                    <a:pt x="8915" y="3730"/>
                    <a:pt x="8915" y="3715"/>
                  </a:cubicBezTo>
                  <a:lnTo>
                    <a:pt x="8857" y="3686"/>
                  </a:lnTo>
                  <a:cubicBezTo>
                    <a:pt x="8828" y="3657"/>
                    <a:pt x="8785" y="3643"/>
                    <a:pt x="8741" y="3643"/>
                  </a:cubicBezTo>
                  <a:lnTo>
                    <a:pt x="8712" y="3628"/>
                  </a:lnTo>
                  <a:cubicBezTo>
                    <a:pt x="8683" y="3621"/>
                    <a:pt x="8654" y="3617"/>
                    <a:pt x="8625" y="3617"/>
                  </a:cubicBezTo>
                  <a:cubicBezTo>
                    <a:pt x="8596" y="3617"/>
                    <a:pt x="8567" y="3621"/>
                    <a:pt x="8538" y="3628"/>
                  </a:cubicBezTo>
                  <a:lnTo>
                    <a:pt x="8422" y="3628"/>
                  </a:lnTo>
                  <a:cubicBezTo>
                    <a:pt x="8335" y="3614"/>
                    <a:pt x="8249" y="3585"/>
                    <a:pt x="8176" y="3541"/>
                  </a:cubicBezTo>
                  <a:lnTo>
                    <a:pt x="8133" y="3512"/>
                  </a:lnTo>
                  <a:cubicBezTo>
                    <a:pt x="8118" y="3498"/>
                    <a:pt x="8104" y="3483"/>
                    <a:pt x="8104" y="3469"/>
                  </a:cubicBezTo>
                  <a:cubicBezTo>
                    <a:pt x="8075" y="3454"/>
                    <a:pt x="8060" y="3425"/>
                    <a:pt x="8046" y="3411"/>
                  </a:cubicBezTo>
                  <a:lnTo>
                    <a:pt x="8017" y="3353"/>
                  </a:lnTo>
                  <a:cubicBezTo>
                    <a:pt x="8002" y="3338"/>
                    <a:pt x="8002" y="3324"/>
                    <a:pt x="8002" y="3309"/>
                  </a:cubicBezTo>
                  <a:cubicBezTo>
                    <a:pt x="8002" y="3295"/>
                    <a:pt x="7988" y="3295"/>
                    <a:pt x="7988" y="3280"/>
                  </a:cubicBezTo>
                  <a:cubicBezTo>
                    <a:pt x="7959" y="3179"/>
                    <a:pt x="7915" y="3092"/>
                    <a:pt x="7872" y="3005"/>
                  </a:cubicBezTo>
                  <a:cubicBezTo>
                    <a:pt x="7872" y="2990"/>
                    <a:pt x="7857" y="2976"/>
                    <a:pt x="7857" y="2961"/>
                  </a:cubicBezTo>
                  <a:cubicBezTo>
                    <a:pt x="7828" y="2889"/>
                    <a:pt x="7828" y="2817"/>
                    <a:pt x="7828" y="2744"/>
                  </a:cubicBezTo>
                  <a:cubicBezTo>
                    <a:pt x="7843" y="2701"/>
                    <a:pt x="7857" y="2643"/>
                    <a:pt x="7886" y="2585"/>
                  </a:cubicBezTo>
                  <a:cubicBezTo>
                    <a:pt x="7901" y="2527"/>
                    <a:pt x="7930" y="2469"/>
                    <a:pt x="7973" y="2425"/>
                  </a:cubicBezTo>
                  <a:cubicBezTo>
                    <a:pt x="7988" y="2411"/>
                    <a:pt x="8002" y="2396"/>
                    <a:pt x="8017" y="2396"/>
                  </a:cubicBezTo>
                  <a:lnTo>
                    <a:pt x="8031" y="2396"/>
                  </a:lnTo>
                  <a:lnTo>
                    <a:pt x="8075" y="2353"/>
                  </a:lnTo>
                  <a:cubicBezTo>
                    <a:pt x="8118" y="2324"/>
                    <a:pt x="8147" y="2280"/>
                    <a:pt x="8176" y="2237"/>
                  </a:cubicBezTo>
                  <a:cubicBezTo>
                    <a:pt x="8176" y="2208"/>
                    <a:pt x="8191" y="2193"/>
                    <a:pt x="8205" y="2164"/>
                  </a:cubicBezTo>
                  <a:cubicBezTo>
                    <a:pt x="8205" y="2150"/>
                    <a:pt x="8220" y="2121"/>
                    <a:pt x="8220" y="2092"/>
                  </a:cubicBezTo>
                  <a:cubicBezTo>
                    <a:pt x="8249" y="1947"/>
                    <a:pt x="8220" y="1802"/>
                    <a:pt x="8133" y="1686"/>
                  </a:cubicBezTo>
                  <a:cubicBezTo>
                    <a:pt x="8017" y="1555"/>
                    <a:pt x="7915" y="1439"/>
                    <a:pt x="7799" y="1323"/>
                  </a:cubicBezTo>
                  <a:cubicBezTo>
                    <a:pt x="7683" y="1207"/>
                    <a:pt x="7567" y="1092"/>
                    <a:pt x="7437" y="990"/>
                  </a:cubicBezTo>
                  <a:cubicBezTo>
                    <a:pt x="7352" y="926"/>
                    <a:pt x="7244" y="886"/>
                    <a:pt x="7135" y="886"/>
                  </a:cubicBezTo>
                  <a:cubicBezTo>
                    <a:pt x="7095" y="886"/>
                    <a:pt x="7055" y="891"/>
                    <a:pt x="7016" y="903"/>
                  </a:cubicBezTo>
                  <a:lnTo>
                    <a:pt x="6958" y="918"/>
                  </a:lnTo>
                  <a:cubicBezTo>
                    <a:pt x="6886" y="947"/>
                    <a:pt x="6828" y="990"/>
                    <a:pt x="6770" y="1048"/>
                  </a:cubicBezTo>
                  <a:cubicBezTo>
                    <a:pt x="6755" y="1063"/>
                    <a:pt x="6741" y="1077"/>
                    <a:pt x="6726" y="1092"/>
                  </a:cubicBezTo>
                  <a:cubicBezTo>
                    <a:pt x="6668" y="1178"/>
                    <a:pt x="6596" y="1236"/>
                    <a:pt x="6509" y="1265"/>
                  </a:cubicBezTo>
                  <a:cubicBezTo>
                    <a:pt x="6466" y="1280"/>
                    <a:pt x="6437" y="1294"/>
                    <a:pt x="6408" y="1294"/>
                  </a:cubicBezTo>
                  <a:lnTo>
                    <a:pt x="6263" y="1294"/>
                  </a:lnTo>
                  <a:cubicBezTo>
                    <a:pt x="6234" y="1294"/>
                    <a:pt x="6205" y="1280"/>
                    <a:pt x="6190" y="1280"/>
                  </a:cubicBezTo>
                  <a:lnTo>
                    <a:pt x="6132" y="1251"/>
                  </a:lnTo>
                  <a:lnTo>
                    <a:pt x="6074" y="1222"/>
                  </a:lnTo>
                  <a:cubicBezTo>
                    <a:pt x="6045" y="1207"/>
                    <a:pt x="6016" y="1193"/>
                    <a:pt x="5987" y="1193"/>
                  </a:cubicBezTo>
                  <a:cubicBezTo>
                    <a:pt x="5944" y="1178"/>
                    <a:pt x="5871" y="1149"/>
                    <a:pt x="5828" y="1121"/>
                  </a:cubicBezTo>
                  <a:cubicBezTo>
                    <a:pt x="5625" y="1048"/>
                    <a:pt x="5494" y="845"/>
                    <a:pt x="5509" y="628"/>
                  </a:cubicBezTo>
                  <a:lnTo>
                    <a:pt x="5509" y="599"/>
                  </a:lnTo>
                  <a:cubicBezTo>
                    <a:pt x="5552" y="338"/>
                    <a:pt x="5378" y="106"/>
                    <a:pt x="5132" y="48"/>
                  </a:cubicBezTo>
                  <a:cubicBezTo>
                    <a:pt x="5117" y="33"/>
                    <a:pt x="5103" y="33"/>
                    <a:pt x="5088" y="33"/>
                  </a:cubicBezTo>
                  <a:cubicBezTo>
                    <a:pt x="4922" y="12"/>
                    <a:pt x="4755" y="1"/>
                    <a:pt x="45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4613946" y="697900"/>
              <a:ext cx="4028811" cy="3329952"/>
            </a:xfrm>
            <a:custGeom>
              <a:avLst/>
              <a:gdLst/>
              <a:ahLst/>
              <a:cxnLst/>
              <a:rect l="l" t="t" r="r" b="b"/>
              <a:pathLst>
                <a:path w="42729" h="35317" extrusionOk="0">
                  <a:moveTo>
                    <a:pt x="19690" y="1"/>
                  </a:moveTo>
                  <a:cubicBezTo>
                    <a:pt x="18145" y="1"/>
                    <a:pt x="16885" y="1260"/>
                    <a:pt x="16885" y="2834"/>
                  </a:cubicBezTo>
                  <a:lnTo>
                    <a:pt x="16885" y="6898"/>
                  </a:lnTo>
                  <a:cubicBezTo>
                    <a:pt x="16885" y="7356"/>
                    <a:pt x="16513" y="7728"/>
                    <a:pt x="16084" y="7728"/>
                  </a:cubicBezTo>
                  <a:cubicBezTo>
                    <a:pt x="15626" y="7728"/>
                    <a:pt x="15283" y="7356"/>
                    <a:pt x="15283" y="6898"/>
                  </a:cubicBezTo>
                  <a:lnTo>
                    <a:pt x="15283" y="6383"/>
                  </a:lnTo>
                  <a:cubicBezTo>
                    <a:pt x="15283" y="4837"/>
                    <a:pt x="14024" y="3607"/>
                    <a:pt x="12507" y="3607"/>
                  </a:cubicBezTo>
                  <a:cubicBezTo>
                    <a:pt x="10961" y="3607"/>
                    <a:pt x="9702" y="4837"/>
                    <a:pt x="9702" y="6383"/>
                  </a:cubicBezTo>
                  <a:lnTo>
                    <a:pt x="9702" y="16800"/>
                  </a:lnTo>
                  <a:cubicBezTo>
                    <a:pt x="9702" y="17201"/>
                    <a:pt x="9387" y="17515"/>
                    <a:pt x="8987" y="17515"/>
                  </a:cubicBezTo>
                  <a:cubicBezTo>
                    <a:pt x="8615" y="17515"/>
                    <a:pt x="8271" y="17201"/>
                    <a:pt x="8271" y="16800"/>
                  </a:cubicBezTo>
                  <a:lnTo>
                    <a:pt x="8271" y="16113"/>
                  </a:lnTo>
                  <a:cubicBezTo>
                    <a:pt x="8271" y="15026"/>
                    <a:pt x="7413" y="14138"/>
                    <a:pt x="6325" y="14138"/>
                  </a:cubicBezTo>
                  <a:cubicBezTo>
                    <a:pt x="5237" y="14138"/>
                    <a:pt x="4350" y="15026"/>
                    <a:pt x="4379" y="16113"/>
                  </a:cubicBezTo>
                  <a:lnTo>
                    <a:pt x="4379" y="22467"/>
                  </a:lnTo>
                  <a:cubicBezTo>
                    <a:pt x="4379" y="22839"/>
                    <a:pt x="4035" y="23182"/>
                    <a:pt x="3663" y="23182"/>
                  </a:cubicBezTo>
                  <a:cubicBezTo>
                    <a:pt x="3263" y="23182"/>
                    <a:pt x="2948" y="22839"/>
                    <a:pt x="2948" y="22467"/>
                  </a:cubicBezTo>
                  <a:cubicBezTo>
                    <a:pt x="2948" y="21637"/>
                    <a:pt x="2261" y="20978"/>
                    <a:pt x="1460" y="20978"/>
                  </a:cubicBezTo>
                  <a:cubicBezTo>
                    <a:pt x="658" y="20978"/>
                    <a:pt x="0" y="21637"/>
                    <a:pt x="0" y="22467"/>
                  </a:cubicBezTo>
                  <a:lnTo>
                    <a:pt x="0" y="35317"/>
                  </a:lnTo>
                  <a:lnTo>
                    <a:pt x="42729" y="35317"/>
                  </a:lnTo>
                  <a:lnTo>
                    <a:pt x="42729" y="22839"/>
                  </a:lnTo>
                  <a:cubicBezTo>
                    <a:pt x="42729" y="21808"/>
                    <a:pt x="41899" y="20978"/>
                    <a:pt x="40897" y="20978"/>
                  </a:cubicBezTo>
                  <a:cubicBezTo>
                    <a:pt x="39867" y="20978"/>
                    <a:pt x="39037" y="21808"/>
                    <a:pt x="39037" y="22839"/>
                  </a:cubicBezTo>
                  <a:lnTo>
                    <a:pt x="39037" y="23497"/>
                  </a:lnTo>
                  <a:cubicBezTo>
                    <a:pt x="39037" y="23955"/>
                    <a:pt x="38665" y="24298"/>
                    <a:pt x="38235" y="24298"/>
                  </a:cubicBezTo>
                  <a:cubicBezTo>
                    <a:pt x="37806" y="24298"/>
                    <a:pt x="37434" y="23955"/>
                    <a:pt x="37434" y="23497"/>
                  </a:cubicBezTo>
                  <a:lnTo>
                    <a:pt x="37434" y="10990"/>
                  </a:lnTo>
                  <a:cubicBezTo>
                    <a:pt x="37434" y="9702"/>
                    <a:pt x="36375" y="8644"/>
                    <a:pt x="35087" y="8644"/>
                  </a:cubicBezTo>
                  <a:cubicBezTo>
                    <a:pt x="33799" y="8644"/>
                    <a:pt x="32741" y="9702"/>
                    <a:pt x="32741" y="10990"/>
                  </a:cubicBezTo>
                  <a:lnTo>
                    <a:pt x="32741" y="11763"/>
                  </a:lnTo>
                  <a:cubicBezTo>
                    <a:pt x="32741" y="12479"/>
                    <a:pt x="32168" y="13022"/>
                    <a:pt x="31481" y="13022"/>
                  </a:cubicBezTo>
                  <a:cubicBezTo>
                    <a:pt x="30766" y="13022"/>
                    <a:pt x="30222" y="12479"/>
                    <a:pt x="30222" y="11763"/>
                  </a:cubicBezTo>
                  <a:lnTo>
                    <a:pt x="30222" y="5324"/>
                  </a:lnTo>
                  <a:cubicBezTo>
                    <a:pt x="30222" y="3807"/>
                    <a:pt x="28963" y="2548"/>
                    <a:pt x="27446" y="2548"/>
                  </a:cubicBezTo>
                  <a:cubicBezTo>
                    <a:pt x="25901" y="2548"/>
                    <a:pt x="24641" y="3807"/>
                    <a:pt x="24641" y="5324"/>
                  </a:cubicBezTo>
                  <a:lnTo>
                    <a:pt x="24641" y="5696"/>
                  </a:lnTo>
                  <a:cubicBezTo>
                    <a:pt x="24641" y="6268"/>
                    <a:pt x="24155" y="6755"/>
                    <a:pt x="23582" y="6755"/>
                  </a:cubicBezTo>
                  <a:cubicBezTo>
                    <a:pt x="22981" y="6755"/>
                    <a:pt x="22495" y="6268"/>
                    <a:pt x="22495" y="5696"/>
                  </a:cubicBezTo>
                  <a:lnTo>
                    <a:pt x="22495" y="2834"/>
                  </a:lnTo>
                  <a:cubicBezTo>
                    <a:pt x="22495" y="1260"/>
                    <a:pt x="21236" y="1"/>
                    <a:pt x="19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4476284" y="4168083"/>
              <a:ext cx="4228512" cy="91836"/>
            </a:xfrm>
            <a:custGeom>
              <a:avLst/>
              <a:gdLst/>
              <a:ahLst/>
              <a:cxnLst/>
              <a:rect l="l" t="t" r="r" b="b"/>
              <a:pathLst>
                <a:path w="44847" h="974" extrusionOk="0">
                  <a:moveTo>
                    <a:pt x="659" y="1"/>
                  </a:moveTo>
                  <a:cubicBezTo>
                    <a:pt x="1" y="1"/>
                    <a:pt x="1" y="974"/>
                    <a:pt x="659" y="974"/>
                  </a:cubicBezTo>
                  <a:lnTo>
                    <a:pt x="44360" y="974"/>
                  </a:lnTo>
                  <a:cubicBezTo>
                    <a:pt x="44618" y="974"/>
                    <a:pt x="44847" y="745"/>
                    <a:pt x="44847" y="487"/>
                  </a:cubicBezTo>
                  <a:cubicBezTo>
                    <a:pt x="44847" y="201"/>
                    <a:pt x="44618" y="1"/>
                    <a:pt x="4436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4476284" y="4168083"/>
              <a:ext cx="1848506" cy="94570"/>
            </a:xfrm>
            <a:custGeom>
              <a:avLst/>
              <a:gdLst/>
              <a:ahLst/>
              <a:cxnLst/>
              <a:rect l="l" t="t" r="r" b="b"/>
              <a:pathLst>
                <a:path w="19605" h="1003" extrusionOk="0">
                  <a:moveTo>
                    <a:pt x="659" y="1"/>
                  </a:moveTo>
                  <a:cubicBezTo>
                    <a:pt x="1" y="1"/>
                    <a:pt x="1" y="1003"/>
                    <a:pt x="659" y="1003"/>
                  </a:cubicBezTo>
                  <a:lnTo>
                    <a:pt x="19605" y="1003"/>
                  </a:lnTo>
                  <a:lnTo>
                    <a:pt x="196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6222224" y="4120939"/>
              <a:ext cx="202435" cy="184238"/>
            </a:xfrm>
            <a:custGeom>
              <a:avLst/>
              <a:gdLst/>
              <a:ahLst/>
              <a:cxnLst/>
              <a:rect l="l" t="t" r="r" b="b"/>
              <a:pathLst>
                <a:path w="2147" h="1954" extrusionOk="0">
                  <a:moveTo>
                    <a:pt x="1073" y="0"/>
                  </a:moveTo>
                  <a:cubicBezTo>
                    <a:pt x="823" y="0"/>
                    <a:pt x="573" y="100"/>
                    <a:pt x="372" y="301"/>
                  </a:cubicBezTo>
                  <a:cubicBezTo>
                    <a:pt x="0" y="673"/>
                    <a:pt x="0" y="1302"/>
                    <a:pt x="372" y="1674"/>
                  </a:cubicBezTo>
                  <a:cubicBezTo>
                    <a:pt x="573" y="1860"/>
                    <a:pt x="823" y="1953"/>
                    <a:pt x="1073" y="1953"/>
                  </a:cubicBezTo>
                  <a:cubicBezTo>
                    <a:pt x="1324" y="1953"/>
                    <a:pt x="1574" y="1860"/>
                    <a:pt x="1775" y="1674"/>
                  </a:cubicBezTo>
                  <a:cubicBezTo>
                    <a:pt x="2147" y="1302"/>
                    <a:pt x="2147" y="673"/>
                    <a:pt x="1775" y="301"/>
                  </a:cubicBezTo>
                  <a:cubicBezTo>
                    <a:pt x="1574" y="100"/>
                    <a:pt x="1324" y="0"/>
                    <a:pt x="10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7638907" y="2002377"/>
              <a:ext cx="1430247" cy="2025484"/>
            </a:xfrm>
            <a:custGeom>
              <a:avLst/>
              <a:gdLst/>
              <a:ahLst/>
              <a:cxnLst/>
              <a:rect l="l" t="t" r="r" b="b"/>
              <a:pathLst>
                <a:path w="15169" h="21482" extrusionOk="0">
                  <a:moveTo>
                    <a:pt x="5892" y="0"/>
                  </a:moveTo>
                  <a:cubicBezTo>
                    <a:pt x="1137" y="0"/>
                    <a:pt x="0" y="21482"/>
                    <a:pt x="0" y="21482"/>
                  </a:cubicBezTo>
                  <a:lnTo>
                    <a:pt x="8701" y="21482"/>
                  </a:lnTo>
                  <a:cubicBezTo>
                    <a:pt x="8701" y="21482"/>
                    <a:pt x="15168" y="2364"/>
                    <a:pt x="12020" y="1706"/>
                  </a:cubicBezTo>
                  <a:cubicBezTo>
                    <a:pt x="11914" y="1683"/>
                    <a:pt x="11808" y="1672"/>
                    <a:pt x="11704" y="1672"/>
                  </a:cubicBezTo>
                  <a:cubicBezTo>
                    <a:pt x="8733" y="1672"/>
                    <a:pt x="6560" y="10641"/>
                    <a:pt x="6443" y="10641"/>
                  </a:cubicBezTo>
                  <a:cubicBezTo>
                    <a:pt x="6442" y="10641"/>
                    <a:pt x="6440" y="10639"/>
                    <a:pt x="6440" y="10635"/>
                  </a:cubicBezTo>
                  <a:cubicBezTo>
                    <a:pt x="6382" y="10320"/>
                    <a:pt x="9216" y="447"/>
                    <a:pt x="6125" y="17"/>
                  </a:cubicBezTo>
                  <a:cubicBezTo>
                    <a:pt x="6046" y="6"/>
                    <a:pt x="5969" y="0"/>
                    <a:pt x="58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5266893" y="1680100"/>
              <a:ext cx="2860494" cy="1856615"/>
            </a:xfrm>
            <a:custGeom>
              <a:avLst/>
              <a:gdLst/>
              <a:ahLst/>
              <a:cxnLst/>
              <a:rect l="l" t="t" r="r" b="b"/>
              <a:pathLst>
                <a:path w="30338" h="19691" extrusionOk="0">
                  <a:moveTo>
                    <a:pt x="3292" y="1"/>
                  </a:moveTo>
                  <a:cubicBezTo>
                    <a:pt x="1461" y="1"/>
                    <a:pt x="1" y="1461"/>
                    <a:pt x="1" y="3264"/>
                  </a:cubicBezTo>
                  <a:lnTo>
                    <a:pt x="1" y="16400"/>
                  </a:lnTo>
                  <a:cubicBezTo>
                    <a:pt x="1" y="18203"/>
                    <a:pt x="1461" y="19691"/>
                    <a:pt x="3292" y="19691"/>
                  </a:cubicBezTo>
                  <a:lnTo>
                    <a:pt x="27075" y="19691"/>
                  </a:lnTo>
                  <a:cubicBezTo>
                    <a:pt x="28878" y="19691"/>
                    <a:pt x="30337" y="18203"/>
                    <a:pt x="30337" y="16400"/>
                  </a:cubicBezTo>
                  <a:lnTo>
                    <a:pt x="30337" y="3264"/>
                  </a:lnTo>
                  <a:cubicBezTo>
                    <a:pt x="30337" y="1461"/>
                    <a:pt x="28878" y="1"/>
                    <a:pt x="27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5391071" y="1788060"/>
              <a:ext cx="2614875" cy="1495023"/>
            </a:xfrm>
            <a:custGeom>
              <a:avLst/>
              <a:gdLst/>
              <a:ahLst/>
              <a:cxnLst/>
              <a:rect l="l" t="t" r="r" b="b"/>
              <a:pathLst>
                <a:path w="27733" h="15856" extrusionOk="0">
                  <a:moveTo>
                    <a:pt x="0" y="1"/>
                  </a:moveTo>
                  <a:lnTo>
                    <a:pt x="0" y="15856"/>
                  </a:lnTo>
                  <a:lnTo>
                    <a:pt x="27732" y="15856"/>
                  </a:lnTo>
                  <a:lnTo>
                    <a:pt x="277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3"/>
            <p:cNvSpPr/>
            <p:nvPr/>
          </p:nvSpPr>
          <p:spPr>
            <a:xfrm>
              <a:off x="6176305" y="3536635"/>
              <a:ext cx="1041688" cy="302380"/>
            </a:xfrm>
            <a:custGeom>
              <a:avLst/>
              <a:gdLst/>
              <a:ahLst/>
              <a:cxnLst/>
              <a:rect l="l" t="t" r="r" b="b"/>
              <a:pathLst>
                <a:path w="11048" h="3207" extrusionOk="0">
                  <a:moveTo>
                    <a:pt x="1" y="1"/>
                  </a:moveTo>
                  <a:lnTo>
                    <a:pt x="1" y="3206"/>
                  </a:lnTo>
                  <a:lnTo>
                    <a:pt x="11048" y="3206"/>
                  </a:lnTo>
                  <a:lnTo>
                    <a:pt x="11048" y="1"/>
                  </a:lnTo>
                  <a:close/>
                </a:path>
              </a:pathLst>
            </a:custGeom>
            <a:solidFill>
              <a:srgbClr val="E3E9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3"/>
            <p:cNvSpPr/>
            <p:nvPr/>
          </p:nvSpPr>
          <p:spPr>
            <a:xfrm>
              <a:off x="5879485" y="3817331"/>
              <a:ext cx="1635322" cy="210544"/>
            </a:xfrm>
            <a:custGeom>
              <a:avLst/>
              <a:gdLst/>
              <a:ahLst/>
              <a:cxnLst/>
              <a:rect l="l" t="t" r="r" b="b"/>
              <a:pathLst>
                <a:path w="17344" h="2233" extrusionOk="0">
                  <a:moveTo>
                    <a:pt x="2261" y="0"/>
                  </a:moveTo>
                  <a:cubicBezTo>
                    <a:pt x="1031" y="0"/>
                    <a:pt x="1" y="1002"/>
                    <a:pt x="29" y="2233"/>
                  </a:cubicBezTo>
                  <a:lnTo>
                    <a:pt x="17344" y="2233"/>
                  </a:lnTo>
                  <a:cubicBezTo>
                    <a:pt x="17344" y="1002"/>
                    <a:pt x="16342" y="0"/>
                    <a:pt x="15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5987445" y="3479967"/>
              <a:ext cx="1432981" cy="110788"/>
            </a:xfrm>
            <a:custGeom>
              <a:avLst/>
              <a:gdLst/>
              <a:ahLst/>
              <a:cxnLst/>
              <a:rect l="l" t="t" r="r" b="b"/>
              <a:pathLst>
                <a:path w="15198" h="1175" extrusionOk="0">
                  <a:moveTo>
                    <a:pt x="716" y="1"/>
                  </a:moveTo>
                  <a:cubicBezTo>
                    <a:pt x="0" y="58"/>
                    <a:pt x="0" y="1117"/>
                    <a:pt x="716" y="1174"/>
                  </a:cubicBezTo>
                  <a:lnTo>
                    <a:pt x="14482" y="1174"/>
                  </a:lnTo>
                  <a:cubicBezTo>
                    <a:pt x="15197" y="1117"/>
                    <a:pt x="15197" y="58"/>
                    <a:pt x="14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5007883" y="3652703"/>
              <a:ext cx="688204" cy="375170"/>
            </a:xfrm>
            <a:custGeom>
              <a:avLst/>
              <a:gdLst/>
              <a:ahLst/>
              <a:cxnLst/>
              <a:rect l="l" t="t" r="r" b="b"/>
              <a:pathLst>
                <a:path w="7299" h="3979" extrusionOk="0">
                  <a:moveTo>
                    <a:pt x="1031" y="1"/>
                  </a:moveTo>
                  <a:cubicBezTo>
                    <a:pt x="487" y="1"/>
                    <a:pt x="1" y="458"/>
                    <a:pt x="1" y="1031"/>
                  </a:cubicBezTo>
                  <a:cubicBezTo>
                    <a:pt x="1" y="2662"/>
                    <a:pt x="1346" y="3979"/>
                    <a:pt x="2977" y="3979"/>
                  </a:cubicBezTo>
                  <a:lnTo>
                    <a:pt x="4322" y="3979"/>
                  </a:lnTo>
                  <a:cubicBezTo>
                    <a:pt x="5982" y="3979"/>
                    <a:pt x="7298" y="2662"/>
                    <a:pt x="7298" y="1031"/>
                  </a:cubicBezTo>
                  <a:cubicBezTo>
                    <a:pt x="7298" y="458"/>
                    <a:pt x="6841" y="1"/>
                    <a:pt x="62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4940466" y="3091217"/>
              <a:ext cx="831144" cy="561576"/>
            </a:xfrm>
            <a:custGeom>
              <a:avLst/>
              <a:gdLst/>
              <a:ahLst/>
              <a:cxnLst/>
              <a:rect l="l" t="t" r="r" b="b"/>
              <a:pathLst>
                <a:path w="8815" h="5956" extrusionOk="0">
                  <a:moveTo>
                    <a:pt x="4624" y="1"/>
                  </a:moveTo>
                  <a:cubicBezTo>
                    <a:pt x="4609" y="1"/>
                    <a:pt x="4594" y="2"/>
                    <a:pt x="4579" y="3"/>
                  </a:cubicBezTo>
                  <a:cubicBezTo>
                    <a:pt x="3492" y="60"/>
                    <a:pt x="3492" y="2951"/>
                    <a:pt x="3492" y="2951"/>
                  </a:cubicBezTo>
                  <a:cubicBezTo>
                    <a:pt x="3492" y="2951"/>
                    <a:pt x="2695" y="1756"/>
                    <a:pt x="2081" y="1756"/>
                  </a:cubicBezTo>
                  <a:cubicBezTo>
                    <a:pt x="1923" y="1756"/>
                    <a:pt x="1777" y="1835"/>
                    <a:pt x="1660" y="2035"/>
                  </a:cubicBezTo>
                  <a:cubicBezTo>
                    <a:pt x="1240" y="2714"/>
                    <a:pt x="1630" y="3394"/>
                    <a:pt x="1904" y="3742"/>
                  </a:cubicBezTo>
                  <a:lnTo>
                    <a:pt x="1904" y="3742"/>
                  </a:lnTo>
                  <a:cubicBezTo>
                    <a:pt x="1716" y="3560"/>
                    <a:pt x="1428" y="3341"/>
                    <a:pt x="1125" y="3341"/>
                  </a:cubicBezTo>
                  <a:cubicBezTo>
                    <a:pt x="959" y="3341"/>
                    <a:pt x="789" y="3407"/>
                    <a:pt x="630" y="3580"/>
                  </a:cubicBezTo>
                  <a:cubicBezTo>
                    <a:pt x="0" y="4296"/>
                    <a:pt x="2375" y="5927"/>
                    <a:pt x="2375" y="5927"/>
                  </a:cubicBezTo>
                  <a:lnTo>
                    <a:pt x="5924" y="5956"/>
                  </a:lnTo>
                  <a:cubicBezTo>
                    <a:pt x="5924" y="5956"/>
                    <a:pt x="8815" y="3552"/>
                    <a:pt x="8099" y="3094"/>
                  </a:cubicBezTo>
                  <a:cubicBezTo>
                    <a:pt x="7981" y="3013"/>
                    <a:pt x="7858" y="2980"/>
                    <a:pt x="7734" y="2980"/>
                  </a:cubicBezTo>
                  <a:cubicBezTo>
                    <a:pt x="7106" y="2980"/>
                    <a:pt x="6468" y="3838"/>
                    <a:pt x="6468" y="3838"/>
                  </a:cubicBezTo>
                  <a:cubicBezTo>
                    <a:pt x="6468" y="3838"/>
                    <a:pt x="8357" y="1262"/>
                    <a:pt x="7241" y="1062"/>
                  </a:cubicBezTo>
                  <a:cubicBezTo>
                    <a:pt x="7183" y="1050"/>
                    <a:pt x="7125" y="1044"/>
                    <a:pt x="7069" y="1044"/>
                  </a:cubicBezTo>
                  <a:cubicBezTo>
                    <a:pt x="6038" y="1044"/>
                    <a:pt x="5266" y="2922"/>
                    <a:pt x="5266" y="2922"/>
                  </a:cubicBezTo>
                  <a:cubicBezTo>
                    <a:pt x="5266" y="2922"/>
                    <a:pt x="5655" y="1"/>
                    <a:pt x="46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4398025" y="3999590"/>
              <a:ext cx="4368906" cy="57704"/>
            </a:xfrm>
            <a:custGeom>
              <a:avLst/>
              <a:gdLst/>
              <a:ahLst/>
              <a:cxnLst/>
              <a:rect l="l" t="t" r="r" b="b"/>
              <a:pathLst>
                <a:path w="46336" h="612" extrusionOk="0">
                  <a:moveTo>
                    <a:pt x="1060" y="1"/>
                  </a:moveTo>
                  <a:cubicBezTo>
                    <a:pt x="859" y="1"/>
                    <a:pt x="659" y="4"/>
                    <a:pt x="459" y="13"/>
                  </a:cubicBezTo>
                  <a:lnTo>
                    <a:pt x="401" y="13"/>
                  </a:lnTo>
                  <a:cubicBezTo>
                    <a:pt x="1" y="13"/>
                    <a:pt x="1" y="586"/>
                    <a:pt x="401" y="586"/>
                  </a:cubicBezTo>
                  <a:lnTo>
                    <a:pt x="44103" y="586"/>
                  </a:lnTo>
                  <a:cubicBezTo>
                    <a:pt x="44484" y="586"/>
                    <a:pt x="44879" y="611"/>
                    <a:pt x="45277" y="611"/>
                  </a:cubicBezTo>
                  <a:cubicBezTo>
                    <a:pt x="45477" y="611"/>
                    <a:pt x="45677" y="605"/>
                    <a:pt x="45877" y="586"/>
                  </a:cubicBezTo>
                  <a:lnTo>
                    <a:pt x="45963" y="586"/>
                  </a:lnTo>
                  <a:cubicBezTo>
                    <a:pt x="46335" y="586"/>
                    <a:pt x="46335" y="13"/>
                    <a:pt x="45963" y="13"/>
                  </a:cubicBezTo>
                  <a:lnTo>
                    <a:pt x="2262" y="13"/>
                  </a:lnTo>
                  <a:cubicBezTo>
                    <a:pt x="1861" y="13"/>
                    <a:pt x="1460" y="1"/>
                    <a:pt x="10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4" name="Google Shape;334;p33"/>
            <p:cNvGrpSpPr/>
            <p:nvPr/>
          </p:nvGrpSpPr>
          <p:grpSpPr>
            <a:xfrm>
              <a:off x="5887555" y="1894040"/>
              <a:ext cx="1635387" cy="1330888"/>
              <a:chOff x="2357113" y="709250"/>
              <a:chExt cx="2171252" cy="1766978"/>
            </a:xfrm>
          </p:grpSpPr>
          <p:sp>
            <p:nvSpPr>
              <p:cNvPr id="335" name="Google Shape;335;p33"/>
              <p:cNvSpPr/>
              <p:nvPr/>
            </p:nvSpPr>
            <p:spPr>
              <a:xfrm>
                <a:off x="3734270" y="747515"/>
                <a:ext cx="491253" cy="292716"/>
              </a:xfrm>
              <a:custGeom>
                <a:avLst/>
                <a:gdLst/>
                <a:ahLst/>
                <a:cxnLst/>
                <a:rect l="l" t="t" r="r" b="b"/>
                <a:pathLst>
                  <a:path w="11246" h="6701" extrusionOk="0">
                    <a:moveTo>
                      <a:pt x="7977" y="2830"/>
                    </a:moveTo>
                    <a:cubicBezTo>
                      <a:pt x="9146" y="3597"/>
                      <a:pt x="10917" y="4272"/>
                      <a:pt x="11190" y="5787"/>
                    </a:cubicBezTo>
                    <a:cubicBezTo>
                      <a:pt x="11245" y="6079"/>
                      <a:pt x="11209" y="6390"/>
                      <a:pt x="11117" y="6700"/>
                    </a:cubicBezTo>
                    <a:cubicBezTo>
                      <a:pt x="7485" y="4875"/>
                      <a:pt x="3706" y="3159"/>
                      <a:pt x="0" y="1406"/>
                    </a:cubicBezTo>
                    <a:cubicBezTo>
                      <a:pt x="164" y="968"/>
                      <a:pt x="511" y="639"/>
                      <a:pt x="931" y="493"/>
                    </a:cubicBezTo>
                    <a:cubicBezTo>
                      <a:pt x="2209" y="0"/>
                      <a:pt x="3907" y="968"/>
                      <a:pt x="4911" y="1333"/>
                    </a:cubicBezTo>
                    <a:cubicBezTo>
                      <a:pt x="5257" y="767"/>
                      <a:pt x="5714" y="329"/>
                      <a:pt x="6499" y="329"/>
                    </a:cubicBezTo>
                    <a:cubicBezTo>
                      <a:pt x="7722" y="366"/>
                      <a:pt x="8525" y="1570"/>
                      <a:pt x="7977" y="283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3"/>
              <p:cNvSpPr/>
              <p:nvPr/>
            </p:nvSpPr>
            <p:spPr>
              <a:xfrm>
                <a:off x="3960717" y="796963"/>
                <a:ext cx="124451" cy="106891"/>
              </a:xfrm>
              <a:custGeom>
                <a:avLst/>
                <a:gdLst/>
                <a:ahLst/>
                <a:cxnLst/>
                <a:rect l="l" t="t" r="r" b="b"/>
                <a:pathLst>
                  <a:path w="2849" h="2447" extrusionOk="0">
                    <a:moveTo>
                      <a:pt x="1516" y="19"/>
                    </a:moveTo>
                    <a:cubicBezTo>
                      <a:pt x="2848" y="55"/>
                      <a:pt x="2319" y="2446"/>
                      <a:pt x="1004" y="1935"/>
                    </a:cubicBezTo>
                    <a:cubicBezTo>
                      <a:pt x="0" y="1552"/>
                      <a:pt x="585" y="0"/>
                      <a:pt x="1516" y="1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3"/>
              <p:cNvSpPr/>
              <p:nvPr/>
            </p:nvSpPr>
            <p:spPr>
              <a:xfrm>
                <a:off x="3015791" y="723578"/>
                <a:ext cx="1337296" cy="1547059"/>
              </a:xfrm>
              <a:custGeom>
                <a:avLst/>
                <a:gdLst/>
                <a:ahLst/>
                <a:cxnLst/>
                <a:rect l="l" t="t" r="r" b="b"/>
                <a:pathLst>
                  <a:path w="30614" h="35416" extrusionOk="0">
                    <a:moveTo>
                      <a:pt x="9274" y="4948"/>
                    </a:moveTo>
                    <a:cubicBezTo>
                      <a:pt x="9456" y="4473"/>
                      <a:pt x="9767" y="3761"/>
                      <a:pt x="10095" y="3068"/>
                    </a:cubicBezTo>
                    <a:cubicBezTo>
                      <a:pt x="10771" y="1644"/>
                      <a:pt x="11337" y="1"/>
                      <a:pt x="12614" y="56"/>
                    </a:cubicBezTo>
                    <a:cubicBezTo>
                      <a:pt x="13235" y="92"/>
                      <a:pt x="14075" y="402"/>
                      <a:pt x="14896" y="731"/>
                    </a:cubicBezTo>
                    <a:cubicBezTo>
                      <a:pt x="15718" y="1041"/>
                      <a:pt x="16466" y="1461"/>
                      <a:pt x="17215" y="1808"/>
                    </a:cubicBezTo>
                    <a:cubicBezTo>
                      <a:pt x="20482" y="3378"/>
                      <a:pt x="22837" y="4820"/>
                      <a:pt x="26233" y="6317"/>
                    </a:cubicBezTo>
                    <a:cubicBezTo>
                      <a:pt x="26981" y="6646"/>
                      <a:pt x="27748" y="7047"/>
                      <a:pt x="28478" y="7431"/>
                    </a:cubicBezTo>
                    <a:cubicBezTo>
                      <a:pt x="29482" y="7978"/>
                      <a:pt x="30559" y="8471"/>
                      <a:pt x="30596" y="9347"/>
                    </a:cubicBezTo>
                    <a:cubicBezTo>
                      <a:pt x="30614" y="9767"/>
                      <a:pt x="30267" y="10333"/>
                      <a:pt x="30048" y="10917"/>
                    </a:cubicBezTo>
                    <a:cubicBezTo>
                      <a:pt x="29811" y="11501"/>
                      <a:pt x="29500" y="12031"/>
                      <a:pt x="29281" y="12506"/>
                    </a:cubicBezTo>
                    <a:cubicBezTo>
                      <a:pt x="28734" y="13637"/>
                      <a:pt x="28223" y="14678"/>
                      <a:pt x="27766" y="15645"/>
                    </a:cubicBezTo>
                    <a:cubicBezTo>
                      <a:pt x="26653" y="17964"/>
                      <a:pt x="25813" y="19990"/>
                      <a:pt x="24845" y="22199"/>
                    </a:cubicBezTo>
                    <a:cubicBezTo>
                      <a:pt x="23933" y="24298"/>
                      <a:pt x="23056" y="26562"/>
                      <a:pt x="22016" y="28771"/>
                    </a:cubicBezTo>
                    <a:cubicBezTo>
                      <a:pt x="21121" y="30651"/>
                      <a:pt x="20263" y="33353"/>
                      <a:pt x="18876" y="34503"/>
                    </a:cubicBezTo>
                    <a:cubicBezTo>
                      <a:pt x="17762" y="35416"/>
                      <a:pt x="16247" y="34850"/>
                      <a:pt x="14458" y="34138"/>
                    </a:cubicBezTo>
                    <a:cubicBezTo>
                      <a:pt x="10935" y="32732"/>
                      <a:pt x="7886" y="31016"/>
                      <a:pt x="4637" y="29483"/>
                    </a:cubicBezTo>
                    <a:cubicBezTo>
                      <a:pt x="3870" y="29118"/>
                      <a:pt x="2958" y="28734"/>
                      <a:pt x="2154" y="28333"/>
                    </a:cubicBezTo>
                    <a:cubicBezTo>
                      <a:pt x="1223" y="27876"/>
                      <a:pt x="329" y="27347"/>
                      <a:pt x="164" y="26781"/>
                    </a:cubicBezTo>
                    <a:cubicBezTo>
                      <a:pt x="0" y="26233"/>
                      <a:pt x="457" y="25138"/>
                      <a:pt x="876" y="24207"/>
                    </a:cubicBezTo>
                    <a:cubicBezTo>
                      <a:pt x="1296" y="23221"/>
                      <a:pt x="1753" y="22308"/>
                      <a:pt x="2136" y="21487"/>
                    </a:cubicBezTo>
                    <a:cubicBezTo>
                      <a:pt x="4637" y="16138"/>
                      <a:pt x="6882" y="10406"/>
                      <a:pt x="9256" y="5003"/>
                    </a:cubicBezTo>
                    <a:cubicBezTo>
                      <a:pt x="9256" y="4984"/>
                      <a:pt x="9274" y="4966"/>
                      <a:pt x="9274" y="49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3"/>
              <p:cNvSpPr/>
              <p:nvPr/>
            </p:nvSpPr>
            <p:spPr>
              <a:xfrm>
                <a:off x="3142556" y="1637446"/>
                <a:ext cx="52681" cy="77362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771" extrusionOk="0">
                    <a:moveTo>
                      <a:pt x="1206" y="128"/>
                    </a:moveTo>
                    <a:cubicBezTo>
                      <a:pt x="1206" y="420"/>
                      <a:pt x="950" y="876"/>
                      <a:pt x="658" y="1296"/>
                    </a:cubicBezTo>
                    <a:cubicBezTo>
                      <a:pt x="548" y="1479"/>
                      <a:pt x="348" y="1771"/>
                      <a:pt x="165" y="1680"/>
                    </a:cubicBezTo>
                    <a:cubicBezTo>
                      <a:pt x="1" y="1588"/>
                      <a:pt x="129" y="1205"/>
                      <a:pt x="202" y="1077"/>
                    </a:cubicBezTo>
                    <a:cubicBezTo>
                      <a:pt x="384" y="676"/>
                      <a:pt x="640" y="310"/>
                      <a:pt x="968" y="18"/>
                    </a:cubicBezTo>
                    <a:cubicBezTo>
                      <a:pt x="1060" y="0"/>
                      <a:pt x="1151" y="55"/>
                      <a:pt x="1206" y="1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3"/>
              <p:cNvSpPr/>
              <p:nvPr/>
            </p:nvSpPr>
            <p:spPr>
              <a:xfrm>
                <a:off x="3168896" y="1703624"/>
                <a:ext cx="42285" cy="50279"/>
              </a:xfrm>
              <a:custGeom>
                <a:avLst/>
                <a:gdLst/>
                <a:ahLst/>
                <a:cxnLst/>
                <a:rect l="l" t="t" r="r" b="b"/>
                <a:pathLst>
                  <a:path w="968" h="1151" extrusionOk="0">
                    <a:moveTo>
                      <a:pt x="493" y="37"/>
                    </a:moveTo>
                    <a:cubicBezTo>
                      <a:pt x="968" y="165"/>
                      <a:pt x="493" y="1150"/>
                      <a:pt x="146" y="931"/>
                    </a:cubicBezTo>
                    <a:cubicBezTo>
                      <a:pt x="0" y="822"/>
                      <a:pt x="55" y="274"/>
                      <a:pt x="237" y="92"/>
                    </a:cubicBezTo>
                    <a:cubicBezTo>
                      <a:pt x="311" y="19"/>
                      <a:pt x="402" y="0"/>
                      <a:pt x="493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3"/>
              <p:cNvSpPr/>
              <p:nvPr/>
            </p:nvSpPr>
            <p:spPr>
              <a:xfrm>
                <a:off x="3103504" y="1804092"/>
                <a:ext cx="27127" cy="5027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151" extrusionOk="0">
                    <a:moveTo>
                      <a:pt x="384" y="37"/>
                    </a:moveTo>
                    <a:cubicBezTo>
                      <a:pt x="566" y="73"/>
                      <a:pt x="621" y="329"/>
                      <a:pt x="566" y="566"/>
                    </a:cubicBezTo>
                    <a:cubicBezTo>
                      <a:pt x="548" y="767"/>
                      <a:pt x="384" y="1150"/>
                      <a:pt x="183" y="1041"/>
                    </a:cubicBezTo>
                    <a:cubicBezTo>
                      <a:pt x="55" y="931"/>
                      <a:pt x="0" y="749"/>
                      <a:pt x="37" y="585"/>
                    </a:cubicBezTo>
                    <a:cubicBezTo>
                      <a:pt x="73" y="329"/>
                      <a:pt x="165" y="0"/>
                      <a:pt x="384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3"/>
              <p:cNvSpPr/>
              <p:nvPr/>
            </p:nvSpPr>
            <p:spPr>
              <a:xfrm>
                <a:off x="3179249" y="887865"/>
                <a:ext cx="1011163" cy="1217693"/>
              </a:xfrm>
              <a:custGeom>
                <a:avLst/>
                <a:gdLst/>
                <a:ahLst/>
                <a:cxnLst/>
                <a:rect l="l" t="t" r="r" b="b"/>
                <a:pathLst>
                  <a:path w="23148" h="27876" extrusionOk="0">
                    <a:moveTo>
                      <a:pt x="7485" y="3962"/>
                    </a:moveTo>
                    <a:cubicBezTo>
                      <a:pt x="7631" y="3597"/>
                      <a:pt x="7887" y="3012"/>
                      <a:pt x="8161" y="2465"/>
                    </a:cubicBezTo>
                    <a:cubicBezTo>
                      <a:pt x="8690" y="1315"/>
                      <a:pt x="9146" y="0"/>
                      <a:pt x="10096" y="0"/>
                    </a:cubicBezTo>
                    <a:cubicBezTo>
                      <a:pt x="10570" y="0"/>
                      <a:pt x="11173" y="219"/>
                      <a:pt x="11757" y="457"/>
                    </a:cubicBezTo>
                    <a:cubicBezTo>
                      <a:pt x="12359" y="676"/>
                      <a:pt x="12907" y="986"/>
                      <a:pt x="13454" y="1260"/>
                    </a:cubicBezTo>
                    <a:cubicBezTo>
                      <a:pt x="15828" y="2392"/>
                      <a:pt x="17544" y="3469"/>
                      <a:pt x="20008" y="4564"/>
                    </a:cubicBezTo>
                    <a:cubicBezTo>
                      <a:pt x="20556" y="4801"/>
                      <a:pt x="21103" y="5093"/>
                      <a:pt x="21633" y="5386"/>
                    </a:cubicBezTo>
                    <a:cubicBezTo>
                      <a:pt x="22381" y="5787"/>
                      <a:pt x="23148" y="6134"/>
                      <a:pt x="23148" y="6846"/>
                    </a:cubicBezTo>
                    <a:cubicBezTo>
                      <a:pt x="23148" y="7175"/>
                      <a:pt x="22874" y="7631"/>
                      <a:pt x="22692" y="8106"/>
                    </a:cubicBezTo>
                    <a:cubicBezTo>
                      <a:pt x="22509" y="8580"/>
                      <a:pt x="22272" y="9000"/>
                      <a:pt x="22089" y="9383"/>
                    </a:cubicBezTo>
                    <a:cubicBezTo>
                      <a:pt x="21651" y="10296"/>
                      <a:pt x="21249" y="11136"/>
                      <a:pt x="20866" y="11921"/>
                    </a:cubicBezTo>
                    <a:cubicBezTo>
                      <a:pt x="19990" y="13783"/>
                      <a:pt x="19314" y="15426"/>
                      <a:pt x="18529" y="17197"/>
                    </a:cubicBezTo>
                    <a:cubicBezTo>
                      <a:pt x="17781" y="18894"/>
                      <a:pt x="17087" y="20720"/>
                      <a:pt x="16248" y="22491"/>
                    </a:cubicBezTo>
                    <a:cubicBezTo>
                      <a:pt x="15536" y="24006"/>
                      <a:pt x="14805" y="26178"/>
                      <a:pt x="13747" y="27127"/>
                    </a:cubicBezTo>
                    <a:cubicBezTo>
                      <a:pt x="12907" y="27876"/>
                      <a:pt x="11793" y="27474"/>
                      <a:pt x="10479" y="26963"/>
                    </a:cubicBezTo>
                    <a:cubicBezTo>
                      <a:pt x="7923" y="25941"/>
                      <a:pt x="5714" y="24663"/>
                      <a:pt x="3341" y="23549"/>
                    </a:cubicBezTo>
                    <a:cubicBezTo>
                      <a:pt x="2775" y="23276"/>
                      <a:pt x="2118" y="23002"/>
                      <a:pt x="1534" y="22691"/>
                    </a:cubicBezTo>
                    <a:cubicBezTo>
                      <a:pt x="858" y="22363"/>
                      <a:pt x="201" y="21979"/>
                      <a:pt x="110" y="21541"/>
                    </a:cubicBezTo>
                    <a:cubicBezTo>
                      <a:pt x="0" y="21103"/>
                      <a:pt x="384" y="20227"/>
                      <a:pt x="712" y="19460"/>
                    </a:cubicBezTo>
                    <a:cubicBezTo>
                      <a:pt x="1041" y="18712"/>
                      <a:pt x="1406" y="17945"/>
                      <a:pt x="1716" y="17288"/>
                    </a:cubicBezTo>
                    <a:cubicBezTo>
                      <a:pt x="3725" y="12980"/>
                      <a:pt x="5550" y="8361"/>
                      <a:pt x="7467" y="3998"/>
                    </a:cubicBezTo>
                    <a:cubicBezTo>
                      <a:pt x="7467" y="3998"/>
                      <a:pt x="7485" y="3980"/>
                      <a:pt x="7485" y="396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3"/>
              <p:cNvSpPr/>
              <p:nvPr/>
            </p:nvSpPr>
            <p:spPr>
              <a:xfrm>
                <a:off x="3597109" y="954829"/>
                <a:ext cx="116458" cy="11008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2520" extrusionOk="0">
                    <a:moveTo>
                      <a:pt x="749" y="1297"/>
                    </a:moveTo>
                    <a:cubicBezTo>
                      <a:pt x="968" y="1133"/>
                      <a:pt x="1205" y="877"/>
                      <a:pt x="1461" y="658"/>
                    </a:cubicBezTo>
                    <a:cubicBezTo>
                      <a:pt x="1698" y="457"/>
                      <a:pt x="1972" y="147"/>
                      <a:pt x="2264" y="74"/>
                    </a:cubicBezTo>
                    <a:cubicBezTo>
                      <a:pt x="2410" y="19"/>
                      <a:pt x="2574" y="110"/>
                      <a:pt x="2629" y="256"/>
                    </a:cubicBezTo>
                    <a:cubicBezTo>
                      <a:pt x="2665" y="585"/>
                      <a:pt x="1972" y="1187"/>
                      <a:pt x="1826" y="1370"/>
                    </a:cubicBezTo>
                    <a:cubicBezTo>
                      <a:pt x="1552" y="1717"/>
                      <a:pt x="1260" y="2045"/>
                      <a:pt x="931" y="2337"/>
                    </a:cubicBezTo>
                    <a:cubicBezTo>
                      <a:pt x="785" y="2447"/>
                      <a:pt x="621" y="2502"/>
                      <a:pt x="457" y="2520"/>
                    </a:cubicBezTo>
                    <a:cubicBezTo>
                      <a:pt x="0" y="2465"/>
                      <a:pt x="0" y="1498"/>
                      <a:pt x="0" y="950"/>
                    </a:cubicBezTo>
                    <a:cubicBezTo>
                      <a:pt x="0" y="640"/>
                      <a:pt x="37" y="19"/>
                      <a:pt x="329" y="1"/>
                    </a:cubicBezTo>
                    <a:cubicBezTo>
                      <a:pt x="749" y="1"/>
                      <a:pt x="712" y="877"/>
                      <a:pt x="749" y="129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3"/>
              <p:cNvSpPr/>
              <p:nvPr/>
            </p:nvSpPr>
            <p:spPr>
              <a:xfrm>
                <a:off x="3444004" y="1271436"/>
                <a:ext cx="116458" cy="110080"/>
              </a:xfrm>
              <a:custGeom>
                <a:avLst/>
                <a:gdLst/>
                <a:ahLst/>
                <a:cxnLst/>
                <a:rect l="l" t="t" r="r" b="b"/>
                <a:pathLst>
                  <a:path w="2666" h="2520" extrusionOk="0">
                    <a:moveTo>
                      <a:pt x="749" y="1278"/>
                    </a:moveTo>
                    <a:cubicBezTo>
                      <a:pt x="968" y="1114"/>
                      <a:pt x="1205" y="876"/>
                      <a:pt x="1461" y="639"/>
                    </a:cubicBezTo>
                    <a:cubicBezTo>
                      <a:pt x="1698" y="456"/>
                      <a:pt x="1972" y="146"/>
                      <a:pt x="2264" y="55"/>
                    </a:cubicBezTo>
                    <a:cubicBezTo>
                      <a:pt x="2410" y="18"/>
                      <a:pt x="2574" y="110"/>
                      <a:pt x="2611" y="256"/>
                    </a:cubicBezTo>
                    <a:cubicBezTo>
                      <a:pt x="2665" y="566"/>
                      <a:pt x="1972" y="1187"/>
                      <a:pt x="1826" y="1351"/>
                    </a:cubicBezTo>
                    <a:cubicBezTo>
                      <a:pt x="1552" y="1716"/>
                      <a:pt x="1260" y="2026"/>
                      <a:pt x="931" y="2318"/>
                    </a:cubicBezTo>
                    <a:cubicBezTo>
                      <a:pt x="785" y="2428"/>
                      <a:pt x="621" y="2501"/>
                      <a:pt x="457" y="2519"/>
                    </a:cubicBezTo>
                    <a:cubicBezTo>
                      <a:pt x="0" y="2464"/>
                      <a:pt x="0" y="1497"/>
                      <a:pt x="0" y="949"/>
                    </a:cubicBezTo>
                    <a:cubicBezTo>
                      <a:pt x="0" y="639"/>
                      <a:pt x="37" y="18"/>
                      <a:pt x="329" y="0"/>
                    </a:cubicBezTo>
                    <a:cubicBezTo>
                      <a:pt x="749" y="0"/>
                      <a:pt x="712" y="876"/>
                      <a:pt x="749" y="127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3"/>
              <p:cNvSpPr/>
              <p:nvPr/>
            </p:nvSpPr>
            <p:spPr>
              <a:xfrm>
                <a:off x="3500616" y="1122306"/>
                <a:ext cx="126810" cy="106105"/>
              </a:xfrm>
              <a:custGeom>
                <a:avLst/>
                <a:gdLst/>
                <a:ahLst/>
                <a:cxnLst/>
                <a:rect l="l" t="t" r="r" b="b"/>
                <a:pathLst>
                  <a:path w="2903" h="2429" extrusionOk="0">
                    <a:moveTo>
                      <a:pt x="621" y="1406"/>
                    </a:moveTo>
                    <a:cubicBezTo>
                      <a:pt x="895" y="1223"/>
                      <a:pt x="1187" y="931"/>
                      <a:pt x="1534" y="676"/>
                    </a:cubicBezTo>
                    <a:cubicBezTo>
                      <a:pt x="1881" y="420"/>
                      <a:pt x="2209" y="128"/>
                      <a:pt x="2574" y="19"/>
                    </a:cubicBezTo>
                    <a:cubicBezTo>
                      <a:pt x="2702" y="0"/>
                      <a:pt x="2830" y="92"/>
                      <a:pt x="2866" y="219"/>
                    </a:cubicBezTo>
                    <a:cubicBezTo>
                      <a:pt x="2903" y="457"/>
                      <a:pt x="2465" y="785"/>
                      <a:pt x="2373" y="877"/>
                    </a:cubicBezTo>
                    <a:cubicBezTo>
                      <a:pt x="1990" y="1242"/>
                      <a:pt x="1570" y="1570"/>
                      <a:pt x="1150" y="1899"/>
                    </a:cubicBezTo>
                    <a:cubicBezTo>
                      <a:pt x="877" y="2100"/>
                      <a:pt x="365" y="2428"/>
                      <a:pt x="128" y="2008"/>
                    </a:cubicBezTo>
                    <a:cubicBezTo>
                      <a:pt x="0" y="1789"/>
                      <a:pt x="37" y="1260"/>
                      <a:pt x="73" y="895"/>
                    </a:cubicBezTo>
                    <a:cubicBezTo>
                      <a:pt x="110" y="548"/>
                      <a:pt x="219" y="219"/>
                      <a:pt x="457" y="292"/>
                    </a:cubicBezTo>
                    <a:cubicBezTo>
                      <a:pt x="712" y="365"/>
                      <a:pt x="603" y="1041"/>
                      <a:pt x="621" y="140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3"/>
              <p:cNvSpPr/>
              <p:nvPr/>
            </p:nvSpPr>
            <p:spPr>
              <a:xfrm>
                <a:off x="3293258" y="1576029"/>
                <a:ext cx="126068" cy="106105"/>
              </a:xfrm>
              <a:custGeom>
                <a:avLst/>
                <a:gdLst/>
                <a:ahLst/>
                <a:cxnLst/>
                <a:rect l="l" t="t" r="r" b="b"/>
                <a:pathLst>
                  <a:path w="2886" h="2429" extrusionOk="0">
                    <a:moveTo>
                      <a:pt x="603" y="1406"/>
                    </a:moveTo>
                    <a:cubicBezTo>
                      <a:pt x="877" y="1224"/>
                      <a:pt x="1188" y="913"/>
                      <a:pt x="1516" y="676"/>
                    </a:cubicBezTo>
                    <a:cubicBezTo>
                      <a:pt x="1863" y="420"/>
                      <a:pt x="2192" y="110"/>
                      <a:pt x="2557" y="19"/>
                    </a:cubicBezTo>
                    <a:cubicBezTo>
                      <a:pt x="2684" y="0"/>
                      <a:pt x="2812" y="73"/>
                      <a:pt x="2867" y="220"/>
                    </a:cubicBezTo>
                    <a:cubicBezTo>
                      <a:pt x="2885" y="457"/>
                      <a:pt x="2465" y="785"/>
                      <a:pt x="2374" y="858"/>
                    </a:cubicBezTo>
                    <a:cubicBezTo>
                      <a:pt x="1973" y="1224"/>
                      <a:pt x="1571" y="1570"/>
                      <a:pt x="1133" y="1899"/>
                    </a:cubicBezTo>
                    <a:cubicBezTo>
                      <a:pt x="859" y="2100"/>
                      <a:pt x="366" y="2428"/>
                      <a:pt x="129" y="2009"/>
                    </a:cubicBezTo>
                    <a:cubicBezTo>
                      <a:pt x="1" y="1771"/>
                      <a:pt x="19" y="1260"/>
                      <a:pt x="74" y="895"/>
                    </a:cubicBezTo>
                    <a:cubicBezTo>
                      <a:pt x="110" y="548"/>
                      <a:pt x="202" y="220"/>
                      <a:pt x="457" y="293"/>
                    </a:cubicBezTo>
                    <a:cubicBezTo>
                      <a:pt x="713" y="384"/>
                      <a:pt x="603" y="1041"/>
                      <a:pt x="603" y="140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3"/>
              <p:cNvSpPr/>
              <p:nvPr/>
            </p:nvSpPr>
            <p:spPr>
              <a:xfrm>
                <a:off x="3350700" y="1440484"/>
                <a:ext cx="110866" cy="104489"/>
              </a:xfrm>
              <a:custGeom>
                <a:avLst/>
                <a:gdLst/>
                <a:ahLst/>
                <a:cxnLst/>
                <a:rect l="l" t="t" r="r" b="b"/>
                <a:pathLst>
                  <a:path w="2538" h="2392" extrusionOk="0">
                    <a:moveTo>
                      <a:pt x="1716" y="0"/>
                    </a:moveTo>
                    <a:cubicBezTo>
                      <a:pt x="1534" y="0"/>
                      <a:pt x="1406" y="256"/>
                      <a:pt x="1278" y="511"/>
                    </a:cubicBezTo>
                    <a:lnTo>
                      <a:pt x="1223" y="621"/>
                    </a:lnTo>
                    <a:cubicBezTo>
                      <a:pt x="1187" y="676"/>
                      <a:pt x="1150" y="749"/>
                      <a:pt x="1114" y="822"/>
                    </a:cubicBezTo>
                    <a:lnTo>
                      <a:pt x="1041" y="785"/>
                    </a:lnTo>
                    <a:lnTo>
                      <a:pt x="895" y="730"/>
                    </a:lnTo>
                    <a:cubicBezTo>
                      <a:pt x="712" y="657"/>
                      <a:pt x="530" y="603"/>
                      <a:pt x="329" y="584"/>
                    </a:cubicBezTo>
                    <a:cubicBezTo>
                      <a:pt x="128" y="584"/>
                      <a:pt x="73" y="676"/>
                      <a:pt x="55" y="749"/>
                    </a:cubicBezTo>
                    <a:cubicBezTo>
                      <a:pt x="0" y="986"/>
                      <a:pt x="365" y="1205"/>
                      <a:pt x="840" y="1406"/>
                    </a:cubicBezTo>
                    <a:cubicBezTo>
                      <a:pt x="822" y="1461"/>
                      <a:pt x="804" y="1497"/>
                      <a:pt x="785" y="1552"/>
                    </a:cubicBezTo>
                    <a:cubicBezTo>
                      <a:pt x="658" y="1826"/>
                      <a:pt x="548" y="2118"/>
                      <a:pt x="621" y="2282"/>
                    </a:cubicBezTo>
                    <a:cubicBezTo>
                      <a:pt x="639" y="2337"/>
                      <a:pt x="694" y="2373"/>
                      <a:pt x="767" y="2392"/>
                    </a:cubicBezTo>
                    <a:lnTo>
                      <a:pt x="804" y="2392"/>
                    </a:lnTo>
                    <a:cubicBezTo>
                      <a:pt x="1023" y="2392"/>
                      <a:pt x="1242" y="2045"/>
                      <a:pt x="1461" y="1625"/>
                    </a:cubicBezTo>
                    <a:cubicBezTo>
                      <a:pt x="1607" y="1661"/>
                      <a:pt x="1753" y="1698"/>
                      <a:pt x="1881" y="1734"/>
                    </a:cubicBezTo>
                    <a:cubicBezTo>
                      <a:pt x="1972" y="1771"/>
                      <a:pt x="2081" y="1789"/>
                      <a:pt x="2191" y="1807"/>
                    </a:cubicBezTo>
                    <a:cubicBezTo>
                      <a:pt x="2392" y="1807"/>
                      <a:pt x="2465" y="1716"/>
                      <a:pt x="2501" y="1643"/>
                    </a:cubicBezTo>
                    <a:cubicBezTo>
                      <a:pt x="2538" y="1424"/>
                      <a:pt x="2246" y="1296"/>
                      <a:pt x="1972" y="1168"/>
                    </a:cubicBezTo>
                    <a:lnTo>
                      <a:pt x="1862" y="1132"/>
                    </a:lnTo>
                    <a:cubicBezTo>
                      <a:pt x="1808" y="1095"/>
                      <a:pt x="1753" y="1077"/>
                      <a:pt x="1698" y="1041"/>
                    </a:cubicBezTo>
                    <a:cubicBezTo>
                      <a:pt x="1753" y="895"/>
                      <a:pt x="1808" y="749"/>
                      <a:pt x="1844" y="621"/>
                    </a:cubicBezTo>
                    <a:cubicBezTo>
                      <a:pt x="1899" y="493"/>
                      <a:pt x="2027" y="91"/>
                      <a:pt x="177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3"/>
              <p:cNvSpPr/>
              <p:nvPr/>
            </p:nvSpPr>
            <p:spPr>
              <a:xfrm>
                <a:off x="3698364" y="1017032"/>
                <a:ext cx="429879" cy="256023"/>
              </a:xfrm>
              <a:custGeom>
                <a:avLst/>
                <a:gdLst/>
                <a:ahLst/>
                <a:cxnLst/>
                <a:rect l="l" t="t" r="r" b="b"/>
                <a:pathLst>
                  <a:path w="9841" h="5861" extrusionOk="0">
                    <a:moveTo>
                      <a:pt x="475" y="1"/>
                    </a:moveTo>
                    <a:lnTo>
                      <a:pt x="1" y="986"/>
                    </a:lnTo>
                    <a:cubicBezTo>
                      <a:pt x="201" y="1096"/>
                      <a:pt x="402" y="1187"/>
                      <a:pt x="585" y="1279"/>
                    </a:cubicBezTo>
                    <a:cubicBezTo>
                      <a:pt x="3195" y="2556"/>
                      <a:pt x="5696" y="4017"/>
                      <a:pt x="8215" y="5313"/>
                    </a:cubicBezTo>
                    <a:cubicBezTo>
                      <a:pt x="8544" y="5477"/>
                      <a:pt x="8946" y="5714"/>
                      <a:pt x="9274" y="5861"/>
                    </a:cubicBezTo>
                    <a:cubicBezTo>
                      <a:pt x="9438" y="5550"/>
                      <a:pt x="9621" y="5240"/>
                      <a:pt x="9767" y="4893"/>
                    </a:cubicBezTo>
                    <a:cubicBezTo>
                      <a:pt x="9804" y="4856"/>
                      <a:pt x="9822" y="4802"/>
                      <a:pt x="9840" y="4747"/>
                    </a:cubicBezTo>
                    <a:cubicBezTo>
                      <a:pt x="9493" y="4546"/>
                      <a:pt x="9128" y="4364"/>
                      <a:pt x="8781" y="4199"/>
                    </a:cubicBezTo>
                    <a:cubicBezTo>
                      <a:pt x="7193" y="3341"/>
                      <a:pt x="5787" y="2593"/>
                      <a:pt x="4163" y="1790"/>
                    </a:cubicBezTo>
                    <a:cubicBezTo>
                      <a:pt x="3177" y="1297"/>
                      <a:pt x="2155" y="840"/>
                      <a:pt x="1096" y="311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3"/>
              <p:cNvSpPr/>
              <p:nvPr/>
            </p:nvSpPr>
            <p:spPr>
              <a:xfrm>
                <a:off x="3646513" y="1121519"/>
                <a:ext cx="427477" cy="253621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5806" extrusionOk="0">
                    <a:moveTo>
                      <a:pt x="494" y="0"/>
                    </a:moveTo>
                    <a:lnTo>
                      <a:pt x="1" y="986"/>
                    </a:lnTo>
                    <a:lnTo>
                      <a:pt x="220" y="1095"/>
                    </a:lnTo>
                    <a:cubicBezTo>
                      <a:pt x="2812" y="2373"/>
                      <a:pt x="5313" y="3815"/>
                      <a:pt x="7832" y="5130"/>
                    </a:cubicBezTo>
                    <a:cubicBezTo>
                      <a:pt x="8325" y="5385"/>
                      <a:pt x="8982" y="5787"/>
                      <a:pt x="9293" y="5805"/>
                    </a:cubicBezTo>
                    <a:cubicBezTo>
                      <a:pt x="9457" y="5458"/>
                      <a:pt x="9621" y="5093"/>
                      <a:pt x="9786" y="4728"/>
                    </a:cubicBezTo>
                    <a:cubicBezTo>
                      <a:pt x="9366" y="4454"/>
                      <a:pt x="8873" y="4235"/>
                      <a:pt x="8417" y="3998"/>
                    </a:cubicBezTo>
                    <a:cubicBezTo>
                      <a:pt x="6828" y="3158"/>
                      <a:pt x="5404" y="2410"/>
                      <a:pt x="3780" y="1588"/>
                    </a:cubicBezTo>
                    <a:cubicBezTo>
                      <a:pt x="2794" y="1114"/>
                      <a:pt x="1790" y="639"/>
                      <a:pt x="713" y="110"/>
                    </a:cubicBezTo>
                    <a:lnTo>
                      <a:pt x="49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3"/>
              <p:cNvSpPr/>
              <p:nvPr/>
            </p:nvSpPr>
            <p:spPr>
              <a:xfrm>
                <a:off x="3596279" y="1223560"/>
                <a:ext cx="428263" cy="253621"/>
              </a:xfrm>
              <a:custGeom>
                <a:avLst/>
                <a:gdLst/>
                <a:ahLst/>
                <a:cxnLst/>
                <a:rect l="l" t="t" r="r" b="b"/>
                <a:pathLst>
                  <a:path w="9804" h="5806" extrusionOk="0">
                    <a:moveTo>
                      <a:pt x="494" y="1"/>
                    </a:moveTo>
                    <a:lnTo>
                      <a:pt x="1" y="968"/>
                    </a:lnTo>
                    <a:cubicBezTo>
                      <a:pt x="293" y="1114"/>
                      <a:pt x="567" y="1260"/>
                      <a:pt x="822" y="1388"/>
                    </a:cubicBezTo>
                    <a:cubicBezTo>
                      <a:pt x="3415" y="2648"/>
                      <a:pt x="5934" y="4108"/>
                      <a:pt x="8435" y="5404"/>
                    </a:cubicBezTo>
                    <a:cubicBezTo>
                      <a:pt x="8672" y="5532"/>
                      <a:pt x="8909" y="5678"/>
                      <a:pt x="9165" y="5806"/>
                    </a:cubicBezTo>
                    <a:cubicBezTo>
                      <a:pt x="9384" y="5441"/>
                      <a:pt x="9585" y="5057"/>
                      <a:pt x="9804" y="4692"/>
                    </a:cubicBezTo>
                    <a:cubicBezTo>
                      <a:pt x="9530" y="4546"/>
                      <a:pt x="9274" y="4418"/>
                      <a:pt x="9019" y="4291"/>
                    </a:cubicBezTo>
                    <a:cubicBezTo>
                      <a:pt x="7431" y="3451"/>
                      <a:pt x="6007" y="2684"/>
                      <a:pt x="4382" y="1881"/>
                    </a:cubicBezTo>
                    <a:cubicBezTo>
                      <a:pt x="3396" y="1406"/>
                      <a:pt x="2374" y="932"/>
                      <a:pt x="1315" y="402"/>
                    </a:cubicBezTo>
                    <a:cubicBezTo>
                      <a:pt x="1060" y="275"/>
                      <a:pt x="804" y="147"/>
                      <a:pt x="4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3"/>
              <p:cNvSpPr/>
              <p:nvPr/>
            </p:nvSpPr>
            <p:spPr>
              <a:xfrm>
                <a:off x="3545259" y="1327217"/>
                <a:ext cx="420269" cy="249645"/>
              </a:xfrm>
              <a:custGeom>
                <a:avLst/>
                <a:gdLst/>
                <a:ahLst/>
                <a:cxnLst/>
                <a:rect l="l" t="t" r="r" b="b"/>
                <a:pathLst>
                  <a:path w="9621" h="5715" extrusionOk="0">
                    <a:moveTo>
                      <a:pt x="493" y="1"/>
                    </a:moveTo>
                    <a:lnTo>
                      <a:pt x="1" y="1005"/>
                    </a:lnTo>
                    <a:lnTo>
                      <a:pt x="420" y="1224"/>
                    </a:lnTo>
                    <a:cubicBezTo>
                      <a:pt x="3031" y="2484"/>
                      <a:pt x="5532" y="3944"/>
                      <a:pt x="8051" y="5240"/>
                    </a:cubicBezTo>
                    <a:cubicBezTo>
                      <a:pt x="8325" y="5386"/>
                      <a:pt x="8653" y="5587"/>
                      <a:pt x="8946" y="5715"/>
                    </a:cubicBezTo>
                    <a:lnTo>
                      <a:pt x="9621" y="4638"/>
                    </a:lnTo>
                    <a:cubicBezTo>
                      <a:pt x="9292" y="4455"/>
                      <a:pt x="8946" y="4291"/>
                      <a:pt x="8617" y="4127"/>
                    </a:cubicBezTo>
                    <a:cubicBezTo>
                      <a:pt x="7047" y="3269"/>
                      <a:pt x="5623" y="2520"/>
                      <a:pt x="3998" y="1717"/>
                    </a:cubicBezTo>
                    <a:cubicBezTo>
                      <a:pt x="3013" y="1224"/>
                      <a:pt x="1990" y="768"/>
                      <a:pt x="932" y="238"/>
                    </a:cubicBezTo>
                    <a:lnTo>
                      <a:pt x="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3"/>
              <p:cNvSpPr/>
              <p:nvPr/>
            </p:nvSpPr>
            <p:spPr>
              <a:xfrm>
                <a:off x="3499830" y="1421308"/>
                <a:ext cx="425031" cy="253664"/>
              </a:xfrm>
              <a:custGeom>
                <a:avLst/>
                <a:gdLst/>
                <a:ahLst/>
                <a:cxnLst/>
                <a:rect l="l" t="t" r="r" b="b"/>
                <a:pathLst>
                  <a:path w="9730" h="5807" extrusionOk="0">
                    <a:moveTo>
                      <a:pt x="475" y="1"/>
                    </a:moveTo>
                    <a:lnTo>
                      <a:pt x="0" y="987"/>
                    </a:lnTo>
                    <a:lnTo>
                      <a:pt x="475" y="1224"/>
                    </a:lnTo>
                    <a:cubicBezTo>
                      <a:pt x="3067" y="2502"/>
                      <a:pt x="5586" y="3944"/>
                      <a:pt x="8087" y="5258"/>
                    </a:cubicBezTo>
                    <a:cubicBezTo>
                      <a:pt x="8434" y="5423"/>
                      <a:pt x="8835" y="5660"/>
                      <a:pt x="9146" y="5806"/>
                    </a:cubicBezTo>
                    <a:cubicBezTo>
                      <a:pt x="9328" y="5477"/>
                      <a:pt x="9511" y="5167"/>
                      <a:pt x="9657" y="4839"/>
                    </a:cubicBezTo>
                    <a:cubicBezTo>
                      <a:pt x="9693" y="4784"/>
                      <a:pt x="9712" y="4729"/>
                      <a:pt x="9730" y="4674"/>
                    </a:cubicBezTo>
                    <a:cubicBezTo>
                      <a:pt x="9383" y="4492"/>
                      <a:pt x="9018" y="4309"/>
                      <a:pt x="8671" y="4127"/>
                    </a:cubicBezTo>
                    <a:cubicBezTo>
                      <a:pt x="7083" y="3287"/>
                      <a:pt x="5659" y="2538"/>
                      <a:pt x="4034" y="1717"/>
                    </a:cubicBezTo>
                    <a:cubicBezTo>
                      <a:pt x="3049" y="1242"/>
                      <a:pt x="2045" y="768"/>
                      <a:pt x="986" y="238"/>
                    </a:cubicBezTo>
                    <a:lnTo>
                      <a:pt x="47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3"/>
              <p:cNvSpPr/>
              <p:nvPr/>
            </p:nvSpPr>
            <p:spPr>
              <a:xfrm>
                <a:off x="3447979" y="1525795"/>
                <a:ext cx="422672" cy="251218"/>
              </a:xfrm>
              <a:custGeom>
                <a:avLst/>
                <a:gdLst/>
                <a:ahLst/>
                <a:cxnLst/>
                <a:rect l="l" t="t" r="r" b="b"/>
                <a:pathLst>
                  <a:path w="9676" h="5751" extrusionOk="0">
                    <a:moveTo>
                      <a:pt x="493" y="0"/>
                    </a:moveTo>
                    <a:lnTo>
                      <a:pt x="0" y="986"/>
                    </a:lnTo>
                    <a:lnTo>
                      <a:pt x="92" y="1041"/>
                    </a:lnTo>
                    <a:cubicBezTo>
                      <a:pt x="2702" y="2301"/>
                      <a:pt x="5221" y="3761"/>
                      <a:pt x="7722" y="5057"/>
                    </a:cubicBezTo>
                    <a:cubicBezTo>
                      <a:pt x="8215" y="5313"/>
                      <a:pt x="8872" y="5714"/>
                      <a:pt x="9183" y="5751"/>
                    </a:cubicBezTo>
                    <a:cubicBezTo>
                      <a:pt x="9347" y="5386"/>
                      <a:pt x="9511" y="5039"/>
                      <a:pt x="9676" y="4674"/>
                    </a:cubicBezTo>
                    <a:cubicBezTo>
                      <a:pt x="9256" y="4400"/>
                      <a:pt x="8763" y="4181"/>
                      <a:pt x="8307" y="3943"/>
                    </a:cubicBezTo>
                    <a:cubicBezTo>
                      <a:pt x="6718" y="3085"/>
                      <a:pt x="5294" y="2337"/>
                      <a:pt x="3670" y="1534"/>
                    </a:cubicBezTo>
                    <a:cubicBezTo>
                      <a:pt x="2684" y="1041"/>
                      <a:pt x="1662" y="585"/>
                      <a:pt x="603" y="55"/>
                    </a:cubicBez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3"/>
              <p:cNvSpPr/>
              <p:nvPr/>
            </p:nvSpPr>
            <p:spPr>
              <a:xfrm>
                <a:off x="3398531" y="1627050"/>
                <a:ext cx="422672" cy="251262"/>
              </a:xfrm>
              <a:custGeom>
                <a:avLst/>
                <a:gdLst/>
                <a:ahLst/>
                <a:cxnLst/>
                <a:rect l="l" t="t" r="r" b="b"/>
                <a:pathLst>
                  <a:path w="9676" h="5752" extrusionOk="0">
                    <a:moveTo>
                      <a:pt x="475" y="1"/>
                    </a:moveTo>
                    <a:lnTo>
                      <a:pt x="1" y="987"/>
                    </a:lnTo>
                    <a:cubicBezTo>
                      <a:pt x="238" y="1114"/>
                      <a:pt x="475" y="1224"/>
                      <a:pt x="694" y="1333"/>
                    </a:cubicBezTo>
                    <a:cubicBezTo>
                      <a:pt x="3287" y="2611"/>
                      <a:pt x="5787" y="4072"/>
                      <a:pt x="8307" y="5368"/>
                    </a:cubicBezTo>
                    <a:cubicBezTo>
                      <a:pt x="8544" y="5477"/>
                      <a:pt x="8800" y="5623"/>
                      <a:pt x="9037" y="5751"/>
                    </a:cubicBezTo>
                    <a:cubicBezTo>
                      <a:pt x="9256" y="5386"/>
                      <a:pt x="9475" y="5021"/>
                      <a:pt x="9676" y="4638"/>
                    </a:cubicBezTo>
                    <a:cubicBezTo>
                      <a:pt x="9420" y="4510"/>
                      <a:pt x="9146" y="4382"/>
                      <a:pt x="8891" y="4254"/>
                    </a:cubicBezTo>
                    <a:cubicBezTo>
                      <a:pt x="7303" y="3396"/>
                      <a:pt x="5879" y="2648"/>
                      <a:pt x="4254" y="1845"/>
                    </a:cubicBezTo>
                    <a:cubicBezTo>
                      <a:pt x="3268" y="1352"/>
                      <a:pt x="2264" y="895"/>
                      <a:pt x="1187" y="366"/>
                    </a:cubicBezTo>
                    <a:cubicBezTo>
                      <a:pt x="968" y="238"/>
                      <a:pt x="731" y="129"/>
                      <a:pt x="4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3"/>
              <p:cNvSpPr/>
              <p:nvPr/>
            </p:nvSpPr>
            <p:spPr>
              <a:xfrm>
                <a:off x="3346725" y="1731537"/>
                <a:ext cx="415464" cy="247243"/>
              </a:xfrm>
              <a:custGeom>
                <a:avLst/>
                <a:gdLst/>
                <a:ahLst/>
                <a:cxnLst/>
                <a:rect l="l" t="t" r="r" b="b"/>
                <a:pathLst>
                  <a:path w="9511" h="5660" extrusionOk="0">
                    <a:moveTo>
                      <a:pt x="493" y="0"/>
                    </a:moveTo>
                    <a:lnTo>
                      <a:pt x="0" y="1004"/>
                    </a:lnTo>
                    <a:lnTo>
                      <a:pt x="310" y="1150"/>
                    </a:lnTo>
                    <a:cubicBezTo>
                      <a:pt x="2921" y="2428"/>
                      <a:pt x="5422" y="3870"/>
                      <a:pt x="7941" y="5185"/>
                    </a:cubicBezTo>
                    <a:cubicBezTo>
                      <a:pt x="8215" y="5331"/>
                      <a:pt x="8543" y="5513"/>
                      <a:pt x="8836" y="5659"/>
                    </a:cubicBezTo>
                    <a:lnTo>
                      <a:pt x="9511" y="4564"/>
                    </a:lnTo>
                    <a:cubicBezTo>
                      <a:pt x="9182" y="4400"/>
                      <a:pt x="8836" y="4235"/>
                      <a:pt x="8507" y="4053"/>
                    </a:cubicBezTo>
                    <a:cubicBezTo>
                      <a:pt x="6919" y="3213"/>
                      <a:pt x="5513" y="2465"/>
                      <a:pt x="3888" y="1661"/>
                    </a:cubicBezTo>
                    <a:cubicBezTo>
                      <a:pt x="2903" y="1169"/>
                      <a:pt x="1880" y="712"/>
                      <a:pt x="822" y="164"/>
                    </a:cubicBezTo>
                    <a:lnTo>
                      <a:pt x="49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3"/>
              <p:cNvSpPr/>
              <p:nvPr/>
            </p:nvSpPr>
            <p:spPr>
              <a:xfrm>
                <a:off x="3114643" y="2036917"/>
                <a:ext cx="50279" cy="90161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2064" extrusionOk="0">
                    <a:moveTo>
                      <a:pt x="1" y="1"/>
                    </a:moveTo>
                    <a:lnTo>
                      <a:pt x="256" y="1005"/>
                    </a:lnTo>
                    <a:cubicBezTo>
                      <a:pt x="329" y="1297"/>
                      <a:pt x="402" y="1589"/>
                      <a:pt x="457" y="1826"/>
                    </a:cubicBezTo>
                    <a:cubicBezTo>
                      <a:pt x="494" y="1899"/>
                      <a:pt x="512" y="2027"/>
                      <a:pt x="603" y="2064"/>
                    </a:cubicBezTo>
                    <a:lnTo>
                      <a:pt x="622" y="2064"/>
                    </a:lnTo>
                    <a:cubicBezTo>
                      <a:pt x="822" y="1461"/>
                      <a:pt x="950" y="804"/>
                      <a:pt x="1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3"/>
              <p:cNvSpPr/>
              <p:nvPr/>
            </p:nvSpPr>
            <p:spPr>
              <a:xfrm>
                <a:off x="3089919" y="1912554"/>
                <a:ext cx="98155" cy="125238"/>
              </a:xfrm>
              <a:custGeom>
                <a:avLst/>
                <a:gdLst/>
                <a:ahLst/>
                <a:cxnLst/>
                <a:rect l="l" t="t" r="r" b="b"/>
                <a:pathLst>
                  <a:path w="2247" h="2867" extrusionOk="0">
                    <a:moveTo>
                      <a:pt x="1114" y="0"/>
                    </a:moveTo>
                    <a:cubicBezTo>
                      <a:pt x="968" y="0"/>
                      <a:pt x="804" y="0"/>
                      <a:pt x="658" y="18"/>
                    </a:cubicBezTo>
                    <a:cubicBezTo>
                      <a:pt x="494" y="18"/>
                      <a:pt x="330" y="55"/>
                      <a:pt x="183" y="110"/>
                    </a:cubicBezTo>
                    <a:cubicBezTo>
                      <a:pt x="74" y="256"/>
                      <a:pt x="1" y="438"/>
                      <a:pt x="1" y="639"/>
                    </a:cubicBezTo>
                    <a:cubicBezTo>
                      <a:pt x="37" y="822"/>
                      <a:pt x="92" y="1004"/>
                      <a:pt x="147" y="1168"/>
                    </a:cubicBezTo>
                    <a:cubicBezTo>
                      <a:pt x="293" y="1734"/>
                      <a:pt x="439" y="2300"/>
                      <a:pt x="585" y="2866"/>
                    </a:cubicBezTo>
                    <a:lnTo>
                      <a:pt x="1717" y="2848"/>
                    </a:lnTo>
                    <a:cubicBezTo>
                      <a:pt x="1717" y="2830"/>
                      <a:pt x="1735" y="2793"/>
                      <a:pt x="1735" y="2757"/>
                    </a:cubicBezTo>
                    <a:cubicBezTo>
                      <a:pt x="1863" y="2264"/>
                      <a:pt x="2009" y="1753"/>
                      <a:pt x="2137" y="1241"/>
                    </a:cubicBezTo>
                    <a:cubicBezTo>
                      <a:pt x="2192" y="1059"/>
                      <a:pt x="2228" y="895"/>
                      <a:pt x="2246" y="712"/>
                    </a:cubicBezTo>
                    <a:cubicBezTo>
                      <a:pt x="2173" y="511"/>
                      <a:pt x="2045" y="310"/>
                      <a:pt x="1918" y="146"/>
                    </a:cubicBezTo>
                    <a:cubicBezTo>
                      <a:pt x="1772" y="18"/>
                      <a:pt x="1352" y="0"/>
                      <a:pt x="1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3"/>
              <p:cNvSpPr/>
              <p:nvPr/>
            </p:nvSpPr>
            <p:spPr>
              <a:xfrm>
                <a:off x="3089133" y="1313676"/>
                <a:ext cx="113269" cy="630819"/>
              </a:xfrm>
              <a:custGeom>
                <a:avLst/>
                <a:gdLst/>
                <a:ahLst/>
                <a:cxnLst/>
                <a:rect l="l" t="t" r="r" b="b"/>
                <a:pathLst>
                  <a:path w="2593" h="14441" extrusionOk="0">
                    <a:moveTo>
                      <a:pt x="1863" y="14002"/>
                    </a:moveTo>
                    <a:cubicBezTo>
                      <a:pt x="1735" y="14130"/>
                      <a:pt x="1607" y="14239"/>
                      <a:pt x="1461" y="14331"/>
                    </a:cubicBezTo>
                    <a:cubicBezTo>
                      <a:pt x="1352" y="14203"/>
                      <a:pt x="1242" y="14057"/>
                      <a:pt x="1151" y="13911"/>
                    </a:cubicBezTo>
                    <a:cubicBezTo>
                      <a:pt x="1023" y="13966"/>
                      <a:pt x="950" y="14203"/>
                      <a:pt x="767" y="14294"/>
                    </a:cubicBezTo>
                    <a:cubicBezTo>
                      <a:pt x="658" y="14166"/>
                      <a:pt x="548" y="14057"/>
                      <a:pt x="439" y="13929"/>
                    </a:cubicBezTo>
                    <a:cubicBezTo>
                      <a:pt x="274" y="14039"/>
                      <a:pt x="238" y="14294"/>
                      <a:pt x="55" y="14349"/>
                    </a:cubicBezTo>
                    <a:cubicBezTo>
                      <a:pt x="1" y="14057"/>
                      <a:pt x="1" y="13747"/>
                      <a:pt x="37" y="13455"/>
                    </a:cubicBezTo>
                    <a:cubicBezTo>
                      <a:pt x="165" y="9000"/>
                      <a:pt x="238" y="4473"/>
                      <a:pt x="384" y="1"/>
                    </a:cubicBezTo>
                    <a:cubicBezTo>
                      <a:pt x="1132" y="1"/>
                      <a:pt x="1844" y="19"/>
                      <a:pt x="2556" y="55"/>
                    </a:cubicBezTo>
                    <a:cubicBezTo>
                      <a:pt x="2593" y="183"/>
                      <a:pt x="2593" y="329"/>
                      <a:pt x="2575" y="475"/>
                    </a:cubicBezTo>
                    <a:cubicBezTo>
                      <a:pt x="2465" y="4747"/>
                      <a:pt x="2392" y="9146"/>
                      <a:pt x="2283" y="13455"/>
                    </a:cubicBezTo>
                    <a:cubicBezTo>
                      <a:pt x="2283" y="13783"/>
                      <a:pt x="2283" y="14112"/>
                      <a:pt x="2246" y="14422"/>
                    </a:cubicBezTo>
                    <a:cubicBezTo>
                      <a:pt x="2082" y="14440"/>
                      <a:pt x="1990" y="14130"/>
                      <a:pt x="1863" y="1400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3"/>
              <p:cNvSpPr/>
              <p:nvPr/>
            </p:nvSpPr>
            <p:spPr>
              <a:xfrm>
                <a:off x="3106693" y="1247498"/>
                <a:ext cx="98111" cy="75789"/>
              </a:xfrm>
              <a:custGeom>
                <a:avLst/>
                <a:gdLst/>
                <a:ahLst/>
                <a:cxnLst/>
                <a:rect l="l" t="t" r="r" b="b"/>
                <a:pathLst>
                  <a:path w="2246" h="1735" extrusionOk="0">
                    <a:moveTo>
                      <a:pt x="2173" y="1607"/>
                    </a:moveTo>
                    <a:cubicBezTo>
                      <a:pt x="1369" y="1735"/>
                      <a:pt x="730" y="1570"/>
                      <a:pt x="19" y="1534"/>
                    </a:cubicBezTo>
                    <a:cubicBezTo>
                      <a:pt x="0" y="1096"/>
                      <a:pt x="219" y="694"/>
                      <a:pt x="584" y="457"/>
                    </a:cubicBezTo>
                    <a:cubicBezTo>
                      <a:pt x="1388" y="0"/>
                      <a:pt x="2246" y="658"/>
                      <a:pt x="2173" y="160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3"/>
              <p:cNvSpPr/>
              <p:nvPr/>
            </p:nvSpPr>
            <p:spPr>
              <a:xfrm>
                <a:off x="3094724" y="1312890"/>
                <a:ext cx="115671" cy="97325"/>
              </a:xfrm>
              <a:custGeom>
                <a:avLst/>
                <a:gdLst/>
                <a:ahLst/>
                <a:cxnLst/>
                <a:rect l="l" t="t" r="r" b="b"/>
                <a:pathLst>
                  <a:path w="2648" h="2228" extrusionOk="0">
                    <a:moveTo>
                      <a:pt x="183" y="2191"/>
                    </a:moveTo>
                    <a:cubicBezTo>
                      <a:pt x="201" y="1990"/>
                      <a:pt x="165" y="1808"/>
                      <a:pt x="73" y="1643"/>
                    </a:cubicBezTo>
                    <a:cubicBezTo>
                      <a:pt x="73" y="1552"/>
                      <a:pt x="146" y="1479"/>
                      <a:pt x="183" y="1388"/>
                    </a:cubicBezTo>
                    <a:cubicBezTo>
                      <a:pt x="0" y="1169"/>
                      <a:pt x="201" y="1004"/>
                      <a:pt x="201" y="840"/>
                    </a:cubicBezTo>
                    <a:cubicBezTo>
                      <a:pt x="201" y="767"/>
                      <a:pt x="146" y="694"/>
                      <a:pt x="146" y="639"/>
                    </a:cubicBezTo>
                    <a:cubicBezTo>
                      <a:pt x="146" y="511"/>
                      <a:pt x="220" y="457"/>
                      <a:pt x="238" y="329"/>
                    </a:cubicBezTo>
                    <a:cubicBezTo>
                      <a:pt x="256" y="219"/>
                      <a:pt x="183" y="146"/>
                      <a:pt x="238" y="55"/>
                    </a:cubicBezTo>
                    <a:cubicBezTo>
                      <a:pt x="603" y="0"/>
                      <a:pt x="986" y="0"/>
                      <a:pt x="1370" y="55"/>
                    </a:cubicBezTo>
                    <a:cubicBezTo>
                      <a:pt x="1735" y="55"/>
                      <a:pt x="2100" y="73"/>
                      <a:pt x="2483" y="110"/>
                    </a:cubicBezTo>
                    <a:cubicBezTo>
                      <a:pt x="2647" y="329"/>
                      <a:pt x="2501" y="566"/>
                      <a:pt x="2501" y="767"/>
                    </a:cubicBezTo>
                    <a:cubicBezTo>
                      <a:pt x="2501" y="895"/>
                      <a:pt x="2556" y="1004"/>
                      <a:pt x="2556" y="1132"/>
                    </a:cubicBezTo>
                    <a:cubicBezTo>
                      <a:pt x="2556" y="1315"/>
                      <a:pt x="2392" y="1479"/>
                      <a:pt x="2556" y="1771"/>
                    </a:cubicBezTo>
                    <a:cubicBezTo>
                      <a:pt x="2520" y="1917"/>
                      <a:pt x="2374" y="2008"/>
                      <a:pt x="2410" y="2191"/>
                    </a:cubicBezTo>
                    <a:cubicBezTo>
                      <a:pt x="2392" y="2209"/>
                      <a:pt x="2374" y="2227"/>
                      <a:pt x="2374" y="2209"/>
                    </a:cubicBezTo>
                    <a:cubicBezTo>
                      <a:pt x="1643" y="2209"/>
                      <a:pt x="895" y="2227"/>
                      <a:pt x="183" y="219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3"/>
              <p:cNvSpPr/>
              <p:nvPr/>
            </p:nvSpPr>
            <p:spPr>
              <a:xfrm>
                <a:off x="3700155" y="2273410"/>
                <a:ext cx="190456" cy="202818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4643" extrusionOk="0">
                    <a:moveTo>
                      <a:pt x="3275" y="0"/>
                    </a:moveTo>
                    <a:cubicBezTo>
                      <a:pt x="3119" y="0"/>
                      <a:pt x="2971" y="73"/>
                      <a:pt x="2880" y="209"/>
                    </a:cubicBezTo>
                    <a:lnTo>
                      <a:pt x="1146" y="2765"/>
                    </a:lnTo>
                    <a:cubicBezTo>
                      <a:pt x="1128" y="2802"/>
                      <a:pt x="1110" y="2820"/>
                      <a:pt x="1091" y="2856"/>
                    </a:cubicBezTo>
                    <a:lnTo>
                      <a:pt x="562" y="2510"/>
                    </a:lnTo>
                    <a:cubicBezTo>
                      <a:pt x="506" y="2464"/>
                      <a:pt x="448" y="2445"/>
                      <a:pt x="394" y="2445"/>
                    </a:cubicBezTo>
                    <a:cubicBezTo>
                      <a:pt x="167" y="2445"/>
                      <a:pt x="1" y="2786"/>
                      <a:pt x="252" y="2948"/>
                    </a:cubicBezTo>
                    <a:lnTo>
                      <a:pt x="252" y="2929"/>
                    </a:lnTo>
                    <a:lnTo>
                      <a:pt x="2680" y="4591"/>
                    </a:lnTo>
                    <a:cubicBezTo>
                      <a:pt x="2732" y="4627"/>
                      <a:pt x="2785" y="4642"/>
                      <a:pt x="2835" y="4642"/>
                    </a:cubicBezTo>
                    <a:cubicBezTo>
                      <a:pt x="3063" y="4642"/>
                      <a:pt x="3230" y="4317"/>
                      <a:pt x="2990" y="4153"/>
                    </a:cubicBezTo>
                    <a:lnTo>
                      <a:pt x="2406" y="3751"/>
                    </a:lnTo>
                    <a:cubicBezTo>
                      <a:pt x="2442" y="3714"/>
                      <a:pt x="2460" y="3696"/>
                      <a:pt x="2479" y="3660"/>
                    </a:cubicBezTo>
                    <a:lnTo>
                      <a:pt x="4213" y="1122"/>
                    </a:lnTo>
                    <a:cubicBezTo>
                      <a:pt x="4359" y="903"/>
                      <a:pt x="4304" y="593"/>
                      <a:pt x="4085" y="429"/>
                    </a:cubicBezTo>
                    <a:lnTo>
                      <a:pt x="3556" y="82"/>
                    </a:lnTo>
                    <a:cubicBezTo>
                      <a:pt x="3466" y="27"/>
                      <a:pt x="3369" y="0"/>
                      <a:pt x="3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3"/>
              <p:cNvSpPr/>
              <p:nvPr/>
            </p:nvSpPr>
            <p:spPr>
              <a:xfrm>
                <a:off x="3749908" y="2207494"/>
                <a:ext cx="231211" cy="160140"/>
              </a:xfrm>
              <a:custGeom>
                <a:avLst/>
                <a:gdLst/>
                <a:ahLst/>
                <a:cxnLst/>
                <a:rect l="l" t="t" r="r" b="b"/>
                <a:pathLst>
                  <a:path w="5293" h="3666" extrusionOk="0">
                    <a:moveTo>
                      <a:pt x="571" y="1"/>
                    </a:moveTo>
                    <a:cubicBezTo>
                      <a:pt x="161" y="1"/>
                      <a:pt x="1" y="556"/>
                      <a:pt x="390" y="751"/>
                    </a:cubicBezTo>
                    <a:lnTo>
                      <a:pt x="2453" y="2157"/>
                    </a:lnTo>
                    <a:lnTo>
                      <a:pt x="4534" y="3562"/>
                    </a:lnTo>
                    <a:cubicBezTo>
                      <a:pt x="4615" y="3634"/>
                      <a:pt x="4705" y="3665"/>
                      <a:pt x="4792" y="3665"/>
                    </a:cubicBezTo>
                    <a:cubicBezTo>
                      <a:pt x="5057" y="3665"/>
                      <a:pt x="5293" y="3376"/>
                      <a:pt x="5155" y="3088"/>
                    </a:cubicBezTo>
                    <a:cubicBezTo>
                      <a:pt x="4443" y="1390"/>
                      <a:pt x="4133" y="897"/>
                      <a:pt x="3585" y="514"/>
                    </a:cubicBezTo>
                    <a:cubicBezTo>
                      <a:pt x="3019" y="130"/>
                      <a:pt x="2453" y="21"/>
                      <a:pt x="610" y="2"/>
                    </a:cubicBezTo>
                    <a:cubicBezTo>
                      <a:pt x="596" y="1"/>
                      <a:pt x="583" y="1"/>
                      <a:pt x="5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3"/>
              <p:cNvSpPr/>
              <p:nvPr/>
            </p:nvSpPr>
            <p:spPr>
              <a:xfrm>
                <a:off x="4239800" y="1559692"/>
                <a:ext cx="142798" cy="144676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3312" extrusionOk="0">
                    <a:moveTo>
                      <a:pt x="1651" y="1"/>
                    </a:moveTo>
                    <a:cubicBezTo>
                      <a:pt x="1499" y="1"/>
                      <a:pt x="1351" y="74"/>
                      <a:pt x="1260" y="210"/>
                    </a:cubicBezTo>
                    <a:lnTo>
                      <a:pt x="165" y="1835"/>
                    </a:lnTo>
                    <a:cubicBezTo>
                      <a:pt x="1" y="2054"/>
                      <a:pt x="56" y="2346"/>
                      <a:pt x="293" y="2492"/>
                    </a:cubicBezTo>
                    <a:lnTo>
                      <a:pt x="1352" y="3222"/>
                    </a:lnTo>
                    <a:cubicBezTo>
                      <a:pt x="1433" y="3284"/>
                      <a:pt x="1525" y="3312"/>
                      <a:pt x="1617" y="3312"/>
                    </a:cubicBezTo>
                    <a:cubicBezTo>
                      <a:pt x="1771" y="3312"/>
                      <a:pt x="1924" y="3232"/>
                      <a:pt x="2027" y="3094"/>
                    </a:cubicBezTo>
                    <a:lnTo>
                      <a:pt x="3122" y="1488"/>
                    </a:lnTo>
                    <a:cubicBezTo>
                      <a:pt x="3268" y="1269"/>
                      <a:pt x="3214" y="959"/>
                      <a:pt x="2995" y="813"/>
                    </a:cubicBezTo>
                    <a:lnTo>
                      <a:pt x="1918" y="82"/>
                    </a:lnTo>
                    <a:cubicBezTo>
                      <a:pt x="1835" y="27"/>
                      <a:pt x="1742" y="1"/>
                      <a:pt x="16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3"/>
              <p:cNvSpPr/>
              <p:nvPr/>
            </p:nvSpPr>
            <p:spPr>
              <a:xfrm>
                <a:off x="4317947" y="1518981"/>
                <a:ext cx="79808" cy="84831"/>
              </a:xfrm>
              <a:custGeom>
                <a:avLst/>
                <a:gdLst/>
                <a:ahLst/>
                <a:cxnLst/>
                <a:rect l="l" t="t" r="r" b="b"/>
                <a:pathLst>
                  <a:path w="1827" h="1942" extrusionOk="0">
                    <a:moveTo>
                      <a:pt x="1247" y="0"/>
                    </a:moveTo>
                    <a:cubicBezTo>
                      <a:pt x="1176" y="0"/>
                      <a:pt x="1103" y="24"/>
                      <a:pt x="1041" y="65"/>
                    </a:cubicBezTo>
                    <a:lnTo>
                      <a:pt x="1041" y="83"/>
                    </a:lnTo>
                    <a:lnTo>
                      <a:pt x="92" y="1014"/>
                    </a:lnTo>
                    <a:cubicBezTo>
                      <a:pt x="1" y="1160"/>
                      <a:pt x="37" y="1343"/>
                      <a:pt x="183" y="1434"/>
                    </a:cubicBezTo>
                    <a:lnTo>
                      <a:pt x="840" y="1891"/>
                    </a:lnTo>
                    <a:cubicBezTo>
                      <a:pt x="896" y="1925"/>
                      <a:pt x="956" y="1941"/>
                      <a:pt x="1015" y="1941"/>
                    </a:cubicBezTo>
                    <a:cubicBezTo>
                      <a:pt x="1111" y="1941"/>
                      <a:pt x="1204" y="1897"/>
                      <a:pt x="1260" y="1818"/>
                    </a:cubicBezTo>
                    <a:cubicBezTo>
                      <a:pt x="1260" y="1818"/>
                      <a:pt x="1790" y="613"/>
                      <a:pt x="1790" y="595"/>
                    </a:cubicBezTo>
                    <a:cubicBezTo>
                      <a:pt x="1826" y="467"/>
                      <a:pt x="1790" y="321"/>
                      <a:pt x="1680" y="248"/>
                    </a:cubicBezTo>
                    <a:lnTo>
                      <a:pt x="1406" y="47"/>
                    </a:lnTo>
                    <a:cubicBezTo>
                      <a:pt x="1358" y="15"/>
                      <a:pt x="1303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3"/>
              <p:cNvSpPr/>
              <p:nvPr/>
            </p:nvSpPr>
            <p:spPr>
              <a:xfrm>
                <a:off x="4378577" y="1317433"/>
                <a:ext cx="149787" cy="214787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4917" extrusionOk="0">
                    <a:moveTo>
                      <a:pt x="3355" y="1"/>
                    </a:moveTo>
                    <a:cubicBezTo>
                      <a:pt x="3349" y="1"/>
                      <a:pt x="3344" y="2"/>
                      <a:pt x="3341" y="6"/>
                    </a:cubicBezTo>
                    <a:lnTo>
                      <a:pt x="0" y="4770"/>
                    </a:lnTo>
                    <a:lnTo>
                      <a:pt x="219" y="4916"/>
                    </a:lnTo>
                    <a:lnTo>
                      <a:pt x="3414" y="61"/>
                    </a:lnTo>
                    <a:cubicBezTo>
                      <a:pt x="3429" y="31"/>
                      <a:pt x="3383" y="1"/>
                      <a:pt x="33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3"/>
              <p:cNvSpPr/>
              <p:nvPr/>
            </p:nvSpPr>
            <p:spPr>
              <a:xfrm>
                <a:off x="4374559" y="1516971"/>
                <a:ext cx="23152" cy="16818"/>
              </a:xfrm>
              <a:custGeom>
                <a:avLst/>
                <a:gdLst/>
                <a:ahLst/>
                <a:cxnLst/>
                <a:rect l="l" t="t" r="r" b="b"/>
                <a:pathLst>
                  <a:path w="530" h="385" extrusionOk="0">
                    <a:moveTo>
                      <a:pt x="122" y="1"/>
                    </a:moveTo>
                    <a:cubicBezTo>
                      <a:pt x="84" y="1"/>
                      <a:pt x="49" y="21"/>
                      <a:pt x="37" y="56"/>
                    </a:cubicBezTo>
                    <a:cubicBezTo>
                      <a:pt x="1" y="93"/>
                      <a:pt x="1" y="166"/>
                      <a:pt x="56" y="202"/>
                    </a:cubicBezTo>
                    <a:lnTo>
                      <a:pt x="311" y="367"/>
                    </a:lnTo>
                    <a:cubicBezTo>
                      <a:pt x="334" y="379"/>
                      <a:pt x="355" y="385"/>
                      <a:pt x="376" y="385"/>
                    </a:cubicBezTo>
                    <a:cubicBezTo>
                      <a:pt x="471" y="385"/>
                      <a:pt x="529" y="263"/>
                      <a:pt x="439" y="202"/>
                    </a:cubicBezTo>
                    <a:lnTo>
                      <a:pt x="183" y="20"/>
                    </a:lnTo>
                    <a:cubicBezTo>
                      <a:pt x="164" y="7"/>
                      <a:pt x="142" y="1"/>
                      <a:pt x="122" y="1"/>
                    </a:cubicBezTo>
                    <a:close/>
                  </a:path>
                </a:pathLst>
              </a:custGeom>
              <a:solidFill>
                <a:srgbClr val="334F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3"/>
              <p:cNvSpPr/>
              <p:nvPr/>
            </p:nvSpPr>
            <p:spPr>
              <a:xfrm>
                <a:off x="4221454" y="1665359"/>
                <a:ext cx="86972" cy="74173"/>
              </a:xfrm>
              <a:custGeom>
                <a:avLst/>
                <a:gdLst/>
                <a:ahLst/>
                <a:cxnLst/>
                <a:rect l="l" t="t" r="r" b="b"/>
                <a:pathLst>
                  <a:path w="1991" h="1698" extrusionOk="0">
                    <a:moveTo>
                      <a:pt x="457" y="0"/>
                    </a:moveTo>
                    <a:lnTo>
                      <a:pt x="1" y="657"/>
                    </a:lnTo>
                    <a:lnTo>
                      <a:pt x="1534" y="1698"/>
                    </a:lnTo>
                    <a:lnTo>
                      <a:pt x="1991" y="1041"/>
                    </a:lnTo>
                    <a:lnTo>
                      <a:pt x="4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3"/>
              <p:cNvSpPr/>
              <p:nvPr/>
            </p:nvSpPr>
            <p:spPr>
              <a:xfrm>
                <a:off x="4211101" y="1635218"/>
                <a:ext cx="136508" cy="95403"/>
              </a:xfrm>
              <a:custGeom>
                <a:avLst/>
                <a:gdLst/>
                <a:ahLst/>
                <a:cxnLst/>
                <a:rect l="l" t="t" r="r" b="b"/>
                <a:pathLst>
                  <a:path w="3125" h="2184" extrusionOk="0">
                    <a:moveTo>
                      <a:pt x="311" y="0"/>
                    </a:moveTo>
                    <a:cubicBezTo>
                      <a:pt x="225" y="0"/>
                      <a:pt x="137" y="45"/>
                      <a:pt x="92" y="124"/>
                    </a:cubicBezTo>
                    <a:cubicBezTo>
                      <a:pt x="1" y="234"/>
                      <a:pt x="37" y="398"/>
                      <a:pt x="165" y="489"/>
                    </a:cubicBezTo>
                    <a:lnTo>
                      <a:pt x="2593" y="2132"/>
                    </a:lnTo>
                    <a:cubicBezTo>
                      <a:pt x="2645" y="2168"/>
                      <a:pt x="2697" y="2184"/>
                      <a:pt x="2746" y="2184"/>
                    </a:cubicBezTo>
                    <a:cubicBezTo>
                      <a:pt x="2971" y="2184"/>
                      <a:pt x="3125" y="1859"/>
                      <a:pt x="2885" y="1694"/>
                    </a:cubicBezTo>
                    <a:lnTo>
                      <a:pt x="457" y="51"/>
                    </a:lnTo>
                    <a:cubicBezTo>
                      <a:pt x="416" y="17"/>
                      <a:pt x="364" y="0"/>
                      <a:pt x="3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3"/>
              <p:cNvSpPr/>
              <p:nvPr/>
            </p:nvSpPr>
            <p:spPr>
              <a:xfrm>
                <a:off x="3833908" y="1676847"/>
                <a:ext cx="481687" cy="617714"/>
              </a:xfrm>
              <a:custGeom>
                <a:avLst/>
                <a:gdLst/>
                <a:ahLst/>
                <a:cxnLst/>
                <a:rect l="l" t="t" r="r" b="b"/>
                <a:pathLst>
                  <a:path w="11027" h="14141" extrusionOk="0">
                    <a:moveTo>
                      <a:pt x="8540" y="1"/>
                    </a:moveTo>
                    <a:cubicBezTo>
                      <a:pt x="8361" y="1"/>
                      <a:pt x="8183" y="89"/>
                      <a:pt x="8070" y="248"/>
                    </a:cubicBezTo>
                    <a:lnTo>
                      <a:pt x="1" y="12205"/>
                    </a:lnTo>
                    <a:lnTo>
                      <a:pt x="2776" y="14140"/>
                    </a:lnTo>
                    <a:lnTo>
                      <a:pt x="10863" y="2147"/>
                    </a:lnTo>
                    <a:cubicBezTo>
                      <a:pt x="11027" y="1873"/>
                      <a:pt x="10972" y="1526"/>
                      <a:pt x="10717" y="1362"/>
                    </a:cubicBezTo>
                    <a:lnTo>
                      <a:pt x="8855" y="102"/>
                    </a:lnTo>
                    <a:cubicBezTo>
                      <a:pt x="8758" y="33"/>
                      <a:pt x="8649" y="1"/>
                      <a:pt x="85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3"/>
              <p:cNvSpPr/>
              <p:nvPr/>
            </p:nvSpPr>
            <p:spPr>
              <a:xfrm>
                <a:off x="4091500" y="1676847"/>
                <a:ext cx="224091" cy="233352"/>
              </a:xfrm>
              <a:custGeom>
                <a:avLst/>
                <a:gdLst/>
                <a:ahLst/>
                <a:cxnLst/>
                <a:rect l="l" t="t" r="r" b="b"/>
                <a:pathLst>
                  <a:path w="5130" h="5342" extrusionOk="0">
                    <a:moveTo>
                      <a:pt x="2638" y="1"/>
                    </a:moveTo>
                    <a:cubicBezTo>
                      <a:pt x="2455" y="1"/>
                      <a:pt x="2275" y="89"/>
                      <a:pt x="2173" y="248"/>
                    </a:cubicBezTo>
                    <a:lnTo>
                      <a:pt x="0" y="3461"/>
                    </a:lnTo>
                    <a:lnTo>
                      <a:pt x="2812" y="5341"/>
                    </a:lnTo>
                    <a:lnTo>
                      <a:pt x="4966" y="2147"/>
                    </a:lnTo>
                    <a:cubicBezTo>
                      <a:pt x="5130" y="1891"/>
                      <a:pt x="5057" y="1544"/>
                      <a:pt x="4801" y="1362"/>
                    </a:cubicBezTo>
                    <a:lnTo>
                      <a:pt x="2958" y="102"/>
                    </a:lnTo>
                    <a:cubicBezTo>
                      <a:pt x="2861" y="33"/>
                      <a:pt x="2749" y="1"/>
                      <a:pt x="26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3"/>
              <p:cNvSpPr/>
              <p:nvPr/>
            </p:nvSpPr>
            <p:spPr>
              <a:xfrm>
                <a:off x="4235039" y="1772335"/>
                <a:ext cx="52681" cy="40581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929" extrusionOk="0">
                    <a:moveTo>
                      <a:pt x="171" y="1"/>
                    </a:moveTo>
                    <a:cubicBezTo>
                      <a:pt x="122" y="1"/>
                      <a:pt x="76" y="20"/>
                      <a:pt x="55" y="52"/>
                    </a:cubicBezTo>
                    <a:cubicBezTo>
                      <a:pt x="0" y="125"/>
                      <a:pt x="18" y="235"/>
                      <a:pt x="91" y="289"/>
                    </a:cubicBezTo>
                    <a:lnTo>
                      <a:pt x="1022" y="928"/>
                    </a:lnTo>
                    <a:lnTo>
                      <a:pt x="1205" y="673"/>
                    </a:lnTo>
                    <a:lnTo>
                      <a:pt x="274" y="34"/>
                    </a:lnTo>
                    <a:cubicBezTo>
                      <a:pt x="243" y="11"/>
                      <a:pt x="206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3"/>
              <p:cNvSpPr/>
              <p:nvPr/>
            </p:nvSpPr>
            <p:spPr>
              <a:xfrm>
                <a:off x="4193541" y="1833010"/>
                <a:ext cx="52681" cy="40494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927" extrusionOk="0">
                    <a:moveTo>
                      <a:pt x="178" y="0"/>
                    </a:moveTo>
                    <a:cubicBezTo>
                      <a:pt x="127" y="0"/>
                      <a:pt x="78" y="24"/>
                      <a:pt x="56" y="69"/>
                    </a:cubicBezTo>
                    <a:cubicBezTo>
                      <a:pt x="1" y="142"/>
                      <a:pt x="19" y="233"/>
                      <a:pt x="92" y="288"/>
                    </a:cubicBezTo>
                    <a:lnTo>
                      <a:pt x="1041" y="927"/>
                    </a:lnTo>
                    <a:lnTo>
                      <a:pt x="1206" y="671"/>
                    </a:lnTo>
                    <a:lnTo>
                      <a:pt x="275" y="32"/>
                    </a:lnTo>
                    <a:cubicBezTo>
                      <a:pt x="246" y="10"/>
                      <a:pt x="211" y="0"/>
                      <a:pt x="1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3"/>
              <p:cNvSpPr/>
              <p:nvPr/>
            </p:nvSpPr>
            <p:spPr>
              <a:xfrm>
                <a:off x="4152087" y="1892854"/>
                <a:ext cx="52681" cy="41236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944" extrusionOk="0">
                    <a:moveTo>
                      <a:pt x="183" y="0"/>
                    </a:moveTo>
                    <a:cubicBezTo>
                      <a:pt x="130" y="0"/>
                      <a:pt x="78" y="29"/>
                      <a:pt x="55" y="86"/>
                    </a:cubicBezTo>
                    <a:cubicBezTo>
                      <a:pt x="1" y="159"/>
                      <a:pt x="19" y="250"/>
                      <a:pt x="92" y="305"/>
                    </a:cubicBezTo>
                    <a:lnTo>
                      <a:pt x="1041" y="944"/>
                    </a:lnTo>
                    <a:lnTo>
                      <a:pt x="1206" y="688"/>
                    </a:lnTo>
                    <a:lnTo>
                      <a:pt x="275" y="31"/>
                    </a:lnTo>
                    <a:cubicBezTo>
                      <a:pt x="247" y="11"/>
                      <a:pt x="215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3"/>
              <p:cNvSpPr/>
              <p:nvPr/>
            </p:nvSpPr>
            <p:spPr>
              <a:xfrm>
                <a:off x="4110633" y="1954227"/>
                <a:ext cx="53467" cy="41280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945" extrusionOk="0">
                    <a:moveTo>
                      <a:pt x="183" y="0"/>
                    </a:moveTo>
                    <a:cubicBezTo>
                      <a:pt x="135" y="0"/>
                      <a:pt x="88" y="24"/>
                      <a:pt x="55" y="68"/>
                    </a:cubicBezTo>
                    <a:cubicBezTo>
                      <a:pt x="0" y="141"/>
                      <a:pt x="19" y="251"/>
                      <a:pt x="92" y="287"/>
                    </a:cubicBezTo>
                    <a:lnTo>
                      <a:pt x="1059" y="945"/>
                    </a:lnTo>
                    <a:lnTo>
                      <a:pt x="1224" y="689"/>
                    </a:lnTo>
                    <a:lnTo>
                      <a:pt x="274" y="32"/>
                    </a:lnTo>
                    <a:cubicBezTo>
                      <a:pt x="245" y="10"/>
                      <a:pt x="214" y="0"/>
                      <a:pt x="1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4069179" y="2015556"/>
                <a:ext cx="54254" cy="41367"/>
              </a:xfrm>
              <a:custGeom>
                <a:avLst/>
                <a:gdLst/>
                <a:ahLst/>
                <a:cxnLst/>
                <a:rect l="l" t="t" r="r" b="b"/>
                <a:pathLst>
                  <a:path w="1242" h="947" extrusionOk="0">
                    <a:moveTo>
                      <a:pt x="177" y="0"/>
                    </a:moveTo>
                    <a:cubicBezTo>
                      <a:pt x="131" y="0"/>
                      <a:pt x="87" y="20"/>
                      <a:pt x="55" y="52"/>
                    </a:cubicBezTo>
                    <a:cubicBezTo>
                      <a:pt x="0" y="125"/>
                      <a:pt x="18" y="234"/>
                      <a:pt x="110" y="289"/>
                    </a:cubicBezTo>
                    <a:lnTo>
                      <a:pt x="1059" y="946"/>
                    </a:lnTo>
                    <a:lnTo>
                      <a:pt x="1241" y="672"/>
                    </a:lnTo>
                    <a:lnTo>
                      <a:pt x="274" y="34"/>
                    </a:lnTo>
                    <a:cubicBezTo>
                      <a:pt x="243" y="11"/>
                      <a:pt x="210" y="0"/>
                      <a:pt x="1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4027681" y="2076143"/>
                <a:ext cx="54297" cy="41367"/>
              </a:xfrm>
              <a:custGeom>
                <a:avLst/>
                <a:gdLst/>
                <a:ahLst/>
                <a:cxnLst/>
                <a:rect l="l" t="t" r="r" b="b"/>
                <a:pathLst>
                  <a:path w="1243" h="947" extrusionOk="0">
                    <a:moveTo>
                      <a:pt x="185" y="1"/>
                    </a:moveTo>
                    <a:cubicBezTo>
                      <a:pt x="138" y="1"/>
                      <a:pt x="87" y="20"/>
                      <a:pt x="56" y="52"/>
                    </a:cubicBezTo>
                    <a:cubicBezTo>
                      <a:pt x="1" y="125"/>
                      <a:pt x="19" y="235"/>
                      <a:pt x="110" y="289"/>
                    </a:cubicBezTo>
                    <a:lnTo>
                      <a:pt x="1060" y="947"/>
                    </a:lnTo>
                    <a:lnTo>
                      <a:pt x="1242" y="691"/>
                    </a:lnTo>
                    <a:lnTo>
                      <a:pt x="275" y="34"/>
                    </a:lnTo>
                    <a:cubicBezTo>
                      <a:pt x="252" y="11"/>
                      <a:pt x="219" y="1"/>
                      <a:pt x="1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3987013" y="2136817"/>
                <a:ext cx="53467" cy="41324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946" extrusionOk="0">
                    <a:moveTo>
                      <a:pt x="174" y="0"/>
                    </a:moveTo>
                    <a:cubicBezTo>
                      <a:pt x="127" y="0"/>
                      <a:pt x="78" y="25"/>
                      <a:pt x="56" y="69"/>
                    </a:cubicBezTo>
                    <a:cubicBezTo>
                      <a:pt x="1" y="142"/>
                      <a:pt x="19" y="233"/>
                      <a:pt x="92" y="288"/>
                    </a:cubicBezTo>
                    <a:lnTo>
                      <a:pt x="1060" y="945"/>
                    </a:lnTo>
                    <a:lnTo>
                      <a:pt x="1224" y="689"/>
                    </a:lnTo>
                    <a:lnTo>
                      <a:pt x="256" y="32"/>
                    </a:lnTo>
                    <a:cubicBezTo>
                      <a:pt x="235" y="11"/>
                      <a:pt x="205" y="0"/>
                      <a:pt x="1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2357113" y="709250"/>
                <a:ext cx="328580" cy="720106"/>
              </a:xfrm>
              <a:custGeom>
                <a:avLst/>
                <a:gdLst/>
                <a:ahLst/>
                <a:cxnLst/>
                <a:rect l="l" t="t" r="r" b="b"/>
                <a:pathLst>
                  <a:path w="7522" h="16485" extrusionOk="0">
                    <a:moveTo>
                      <a:pt x="6645" y="2081"/>
                    </a:moveTo>
                    <a:cubicBezTo>
                      <a:pt x="5313" y="2355"/>
                      <a:pt x="4017" y="2757"/>
                      <a:pt x="2775" y="3286"/>
                    </a:cubicBezTo>
                    <a:cubicBezTo>
                      <a:pt x="2027" y="3615"/>
                      <a:pt x="1570" y="3980"/>
                      <a:pt x="1534" y="4947"/>
                    </a:cubicBezTo>
                    <a:cubicBezTo>
                      <a:pt x="1534" y="5458"/>
                      <a:pt x="1589" y="5988"/>
                      <a:pt x="1698" y="6499"/>
                    </a:cubicBezTo>
                    <a:cubicBezTo>
                      <a:pt x="1972" y="7923"/>
                      <a:pt x="2355" y="9347"/>
                      <a:pt x="2666" y="10679"/>
                    </a:cubicBezTo>
                    <a:cubicBezTo>
                      <a:pt x="3140" y="12706"/>
                      <a:pt x="3688" y="14422"/>
                      <a:pt x="3998" y="16247"/>
                    </a:cubicBezTo>
                    <a:cubicBezTo>
                      <a:pt x="3670" y="16338"/>
                      <a:pt x="3378" y="16430"/>
                      <a:pt x="3049" y="16485"/>
                    </a:cubicBezTo>
                    <a:cubicBezTo>
                      <a:pt x="2063" y="13819"/>
                      <a:pt x="1242" y="11081"/>
                      <a:pt x="585" y="8306"/>
                    </a:cubicBezTo>
                    <a:cubicBezTo>
                      <a:pt x="366" y="7339"/>
                      <a:pt x="92" y="6335"/>
                      <a:pt x="19" y="5349"/>
                    </a:cubicBezTo>
                    <a:cubicBezTo>
                      <a:pt x="1" y="5075"/>
                      <a:pt x="1" y="4783"/>
                      <a:pt x="19" y="4509"/>
                    </a:cubicBezTo>
                    <a:cubicBezTo>
                      <a:pt x="128" y="3067"/>
                      <a:pt x="1260" y="2337"/>
                      <a:pt x="2428" y="1899"/>
                    </a:cubicBezTo>
                    <a:cubicBezTo>
                      <a:pt x="3688" y="1406"/>
                      <a:pt x="5112" y="1242"/>
                      <a:pt x="6609" y="1059"/>
                    </a:cubicBezTo>
                    <a:cubicBezTo>
                      <a:pt x="6737" y="694"/>
                      <a:pt x="6682" y="0"/>
                      <a:pt x="7065" y="37"/>
                    </a:cubicBezTo>
                    <a:cubicBezTo>
                      <a:pt x="7503" y="73"/>
                      <a:pt x="7522" y="822"/>
                      <a:pt x="7522" y="1479"/>
                    </a:cubicBezTo>
                    <a:cubicBezTo>
                      <a:pt x="7522" y="2154"/>
                      <a:pt x="7485" y="2958"/>
                      <a:pt x="7029" y="2921"/>
                    </a:cubicBezTo>
                    <a:cubicBezTo>
                      <a:pt x="6682" y="2884"/>
                      <a:pt x="6737" y="2410"/>
                      <a:pt x="6645" y="20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2800483" y="709250"/>
                <a:ext cx="328580" cy="720106"/>
              </a:xfrm>
              <a:custGeom>
                <a:avLst/>
                <a:gdLst/>
                <a:ahLst/>
                <a:cxnLst/>
                <a:rect l="l" t="t" r="r" b="b"/>
                <a:pathLst>
                  <a:path w="7522" h="16485" extrusionOk="0">
                    <a:moveTo>
                      <a:pt x="877" y="2081"/>
                    </a:moveTo>
                    <a:cubicBezTo>
                      <a:pt x="2191" y="2355"/>
                      <a:pt x="3505" y="2757"/>
                      <a:pt x="4747" y="3286"/>
                    </a:cubicBezTo>
                    <a:cubicBezTo>
                      <a:pt x="5495" y="3615"/>
                      <a:pt x="5951" y="3980"/>
                      <a:pt x="5988" y="4947"/>
                    </a:cubicBezTo>
                    <a:cubicBezTo>
                      <a:pt x="5988" y="5458"/>
                      <a:pt x="5933" y="5988"/>
                      <a:pt x="5824" y="6499"/>
                    </a:cubicBezTo>
                    <a:cubicBezTo>
                      <a:pt x="5550" y="7923"/>
                      <a:pt x="5167" y="9347"/>
                      <a:pt x="4856" y="10679"/>
                    </a:cubicBezTo>
                    <a:cubicBezTo>
                      <a:pt x="4382" y="12706"/>
                      <a:pt x="3816" y="14422"/>
                      <a:pt x="3524" y="16247"/>
                    </a:cubicBezTo>
                    <a:cubicBezTo>
                      <a:pt x="3852" y="16338"/>
                      <a:pt x="4144" y="16430"/>
                      <a:pt x="4473" y="16485"/>
                    </a:cubicBezTo>
                    <a:cubicBezTo>
                      <a:pt x="5459" y="13819"/>
                      <a:pt x="6280" y="11081"/>
                      <a:pt x="6937" y="8306"/>
                    </a:cubicBezTo>
                    <a:cubicBezTo>
                      <a:pt x="7156" y="7339"/>
                      <a:pt x="7430" y="6335"/>
                      <a:pt x="7503" y="5349"/>
                    </a:cubicBezTo>
                    <a:cubicBezTo>
                      <a:pt x="7521" y="5075"/>
                      <a:pt x="7521" y="4783"/>
                      <a:pt x="7503" y="4509"/>
                    </a:cubicBezTo>
                    <a:cubicBezTo>
                      <a:pt x="7394" y="3067"/>
                      <a:pt x="6262" y="2337"/>
                      <a:pt x="5093" y="1899"/>
                    </a:cubicBezTo>
                    <a:cubicBezTo>
                      <a:pt x="3834" y="1406"/>
                      <a:pt x="2410" y="1242"/>
                      <a:pt x="913" y="1059"/>
                    </a:cubicBezTo>
                    <a:cubicBezTo>
                      <a:pt x="785" y="694"/>
                      <a:pt x="840" y="0"/>
                      <a:pt x="457" y="37"/>
                    </a:cubicBezTo>
                    <a:cubicBezTo>
                      <a:pt x="19" y="73"/>
                      <a:pt x="0" y="822"/>
                      <a:pt x="0" y="1479"/>
                    </a:cubicBezTo>
                    <a:cubicBezTo>
                      <a:pt x="0" y="2154"/>
                      <a:pt x="37" y="2958"/>
                      <a:pt x="493" y="2921"/>
                    </a:cubicBezTo>
                    <a:cubicBezTo>
                      <a:pt x="822" y="2884"/>
                      <a:pt x="767" y="2410"/>
                      <a:pt x="877" y="20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2464745" y="1387061"/>
                <a:ext cx="1220926" cy="885968"/>
              </a:xfrm>
              <a:custGeom>
                <a:avLst/>
                <a:gdLst/>
                <a:ahLst/>
                <a:cxnLst/>
                <a:rect l="l" t="t" r="r" b="b"/>
                <a:pathLst>
                  <a:path w="27950" h="20282" extrusionOk="0">
                    <a:moveTo>
                      <a:pt x="10753" y="0"/>
                    </a:moveTo>
                    <a:cubicBezTo>
                      <a:pt x="11593" y="73"/>
                      <a:pt x="12414" y="146"/>
                      <a:pt x="13236" y="219"/>
                    </a:cubicBezTo>
                    <a:cubicBezTo>
                      <a:pt x="12761" y="3815"/>
                      <a:pt x="11155" y="6261"/>
                      <a:pt x="8015" y="7193"/>
                    </a:cubicBezTo>
                    <a:cubicBezTo>
                      <a:pt x="8344" y="8799"/>
                      <a:pt x="8617" y="10296"/>
                      <a:pt x="9165" y="11665"/>
                    </a:cubicBezTo>
                    <a:cubicBezTo>
                      <a:pt x="9676" y="12943"/>
                      <a:pt x="10352" y="14148"/>
                      <a:pt x="11191" y="15225"/>
                    </a:cubicBezTo>
                    <a:cubicBezTo>
                      <a:pt x="12013" y="16302"/>
                      <a:pt x="12889" y="17178"/>
                      <a:pt x="14203" y="17799"/>
                    </a:cubicBezTo>
                    <a:cubicBezTo>
                      <a:pt x="15481" y="18401"/>
                      <a:pt x="17307" y="18511"/>
                      <a:pt x="18913" y="17981"/>
                    </a:cubicBezTo>
                    <a:cubicBezTo>
                      <a:pt x="20282" y="17525"/>
                      <a:pt x="21286" y="16612"/>
                      <a:pt x="22071" y="15553"/>
                    </a:cubicBezTo>
                    <a:cubicBezTo>
                      <a:pt x="22875" y="14440"/>
                      <a:pt x="23276" y="13052"/>
                      <a:pt x="23495" y="11391"/>
                    </a:cubicBezTo>
                    <a:cubicBezTo>
                      <a:pt x="23605" y="10533"/>
                      <a:pt x="23660" y="9712"/>
                      <a:pt x="23842" y="8945"/>
                    </a:cubicBezTo>
                    <a:cubicBezTo>
                      <a:pt x="24371" y="6736"/>
                      <a:pt x="25266" y="4838"/>
                      <a:pt x="27767" y="4491"/>
                    </a:cubicBezTo>
                    <a:cubicBezTo>
                      <a:pt x="27803" y="4655"/>
                      <a:pt x="27840" y="4801"/>
                      <a:pt x="27876" y="4965"/>
                    </a:cubicBezTo>
                    <a:cubicBezTo>
                      <a:pt x="27913" y="5130"/>
                      <a:pt x="27949" y="5294"/>
                      <a:pt x="27949" y="5458"/>
                    </a:cubicBezTo>
                    <a:cubicBezTo>
                      <a:pt x="27913" y="5623"/>
                      <a:pt x="27639" y="5714"/>
                      <a:pt x="27511" y="5805"/>
                    </a:cubicBezTo>
                    <a:cubicBezTo>
                      <a:pt x="27384" y="5933"/>
                      <a:pt x="27238" y="6061"/>
                      <a:pt x="27091" y="6170"/>
                    </a:cubicBezTo>
                    <a:cubicBezTo>
                      <a:pt x="26124" y="7211"/>
                      <a:pt x="25576" y="8708"/>
                      <a:pt x="25302" y="10405"/>
                    </a:cubicBezTo>
                    <a:cubicBezTo>
                      <a:pt x="25156" y="11318"/>
                      <a:pt x="25120" y="12194"/>
                      <a:pt x="24956" y="13052"/>
                    </a:cubicBezTo>
                    <a:cubicBezTo>
                      <a:pt x="24773" y="13819"/>
                      <a:pt x="24518" y="14549"/>
                      <a:pt x="24171" y="15261"/>
                    </a:cubicBezTo>
                    <a:cubicBezTo>
                      <a:pt x="23550" y="16557"/>
                      <a:pt x="22619" y="17689"/>
                      <a:pt x="21451" y="18547"/>
                    </a:cubicBezTo>
                    <a:cubicBezTo>
                      <a:pt x="20191" y="19533"/>
                      <a:pt x="18658" y="20099"/>
                      <a:pt x="17069" y="20172"/>
                    </a:cubicBezTo>
                    <a:cubicBezTo>
                      <a:pt x="14642" y="20281"/>
                      <a:pt x="12250" y="19405"/>
                      <a:pt x="10479" y="17744"/>
                    </a:cubicBezTo>
                    <a:cubicBezTo>
                      <a:pt x="8873" y="16229"/>
                      <a:pt x="7668" y="14312"/>
                      <a:pt x="7029" y="12176"/>
                    </a:cubicBezTo>
                    <a:cubicBezTo>
                      <a:pt x="6518" y="10588"/>
                      <a:pt x="6153" y="8945"/>
                      <a:pt x="5952" y="7266"/>
                    </a:cubicBezTo>
                    <a:cubicBezTo>
                      <a:pt x="4419" y="6992"/>
                      <a:pt x="3031" y="6207"/>
                      <a:pt x="2027" y="5020"/>
                    </a:cubicBezTo>
                    <a:cubicBezTo>
                      <a:pt x="987" y="3870"/>
                      <a:pt x="275" y="2446"/>
                      <a:pt x="1" y="913"/>
                    </a:cubicBezTo>
                    <a:cubicBezTo>
                      <a:pt x="804" y="694"/>
                      <a:pt x="1626" y="493"/>
                      <a:pt x="2484" y="329"/>
                    </a:cubicBezTo>
                    <a:cubicBezTo>
                      <a:pt x="2885" y="1789"/>
                      <a:pt x="3469" y="3085"/>
                      <a:pt x="4437" y="4053"/>
                    </a:cubicBezTo>
                    <a:cubicBezTo>
                      <a:pt x="4912" y="4564"/>
                      <a:pt x="5532" y="4929"/>
                      <a:pt x="6208" y="5111"/>
                    </a:cubicBezTo>
                    <a:cubicBezTo>
                      <a:pt x="6974" y="5276"/>
                      <a:pt x="7796" y="5130"/>
                      <a:pt x="8453" y="4692"/>
                    </a:cubicBezTo>
                    <a:cubicBezTo>
                      <a:pt x="9786" y="3815"/>
                      <a:pt x="10479" y="2136"/>
                      <a:pt x="10698" y="91"/>
                    </a:cubicBezTo>
                    <a:cubicBezTo>
                      <a:pt x="10698" y="55"/>
                      <a:pt x="10717" y="18"/>
                      <a:pt x="107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3"/>
              <p:cNvSpPr/>
              <p:nvPr/>
            </p:nvSpPr>
            <p:spPr>
              <a:xfrm>
                <a:off x="3587543" y="1464378"/>
                <a:ext cx="306258" cy="319013"/>
              </a:xfrm>
              <a:custGeom>
                <a:avLst/>
                <a:gdLst/>
                <a:ahLst/>
                <a:cxnLst/>
                <a:rect l="l" t="t" r="r" b="b"/>
                <a:pathLst>
                  <a:path w="7011" h="7303" extrusionOk="0">
                    <a:moveTo>
                      <a:pt x="3469" y="56"/>
                    </a:moveTo>
                    <a:cubicBezTo>
                      <a:pt x="4473" y="1"/>
                      <a:pt x="5440" y="402"/>
                      <a:pt x="6097" y="1169"/>
                    </a:cubicBezTo>
                    <a:cubicBezTo>
                      <a:pt x="6681" y="1808"/>
                      <a:pt x="6992" y="2629"/>
                      <a:pt x="7010" y="3487"/>
                    </a:cubicBezTo>
                    <a:cubicBezTo>
                      <a:pt x="7010" y="4418"/>
                      <a:pt x="6627" y="5295"/>
                      <a:pt x="5933" y="5915"/>
                    </a:cubicBezTo>
                    <a:cubicBezTo>
                      <a:pt x="5312" y="6518"/>
                      <a:pt x="4546" y="6919"/>
                      <a:pt x="3706" y="7084"/>
                    </a:cubicBezTo>
                    <a:cubicBezTo>
                      <a:pt x="2264" y="7303"/>
                      <a:pt x="1077" y="6372"/>
                      <a:pt x="548" y="5349"/>
                    </a:cubicBezTo>
                    <a:cubicBezTo>
                      <a:pt x="347" y="5003"/>
                      <a:pt x="219" y="4619"/>
                      <a:pt x="164" y="4218"/>
                    </a:cubicBezTo>
                    <a:cubicBezTo>
                      <a:pt x="0" y="2319"/>
                      <a:pt x="949" y="914"/>
                      <a:pt x="2136" y="348"/>
                    </a:cubicBezTo>
                    <a:cubicBezTo>
                      <a:pt x="2556" y="183"/>
                      <a:pt x="3012" y="74"/>
                      <a:pt x="3469" y="5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>
                <a:off x="3651318" y="1519417"/>
                <a:ext cx="200983" cy="185039"/>
              </a:xfrm>
              <a:custGeom>
                <a:avLst/>
                <a:gdLst/>
                <a:ahLst/>
                <a:cxnLst/>
                <a:rect l="l" t="t" r="r" b="b"/>
                <a:pathLst>
                  <a:path w="4601" h="4236" extrusionOk="0">
                    <a:moveTo>
                      <a:pt x="1917" y="110"/>
                    </a:moveTo>
                    <a:cubicBezTo>
                      <a:pt x="2666" y="0"/>
                      <a:pt x="3414" y="347"/>
                      <a:pt x="3834" y="986"/>
                    </a:cubicBezTo>
                    <a:cubicBezTo>
                      <a:pt x="3925" y="1114"/>
                      <a:pt x="3998" y="1260"/>
                      <a:pt x="4071" y="1406"/>
                    </a:cubicBezTo>
                    <a:cubicBezTo>
                      <a:pt x="4601" y="2739"/>
                      <a:pt x="3725" y="4217"/>
                      <a:pt x="2282" y="4236"/>
                    </a:cubicBezTo>
                    <a:cubicBezTo>
                      <a:pt x="1169" y="4236"/>
                      <a:pt x="165" y="3505"/>
                      <a:pt x="55" y="2428"/>
                    </a:cubicBezTo>
                    <a:cubicBezTo>
                      <a:pt x="0" y="1753"/>
                      <a:pt x="256" y="1077"/>
                      <a:pt x="785" y="639"/>
                    </a:cubicBezTo>
                    <a:cubicBezTo>
                      <a:pt x="1096" y="365"/>
                      <a:pt x="1497" y="165"/>
                      <a:pt x="1917" y="11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2" name="Google Shape;382;p33"/>
            <p:cNvGrpSpPr/>
            <p:nvPr/>
          </p:nvGrpSpPr>
          <p:grpSpPr>
            <a:xfrm>
              <a:off x="5134407" y="2468361"/>
              <a:ext cx="753147" cy="515697"/>
              <a:chOff x="4549425" y="3498550"/>
              <a:chExt cx="295375" cy="202250"/>
            </a:xfrm>
          </p:grpSpPr>
          <p:sp>
            <p:nvSpPr>
              <p:cNvPr id="383" name="Google Shape;383;p33"/>
              <p:cNvSpPr/>
              <p:nvPr/>
            </p:nvSpPr>
            <p:spPr>
              <a:xfrm>
                <a:off x="4549425" y="3498550"/>
                <a:ext cx="295375" cy="202250"/>
              </a:xfrm>
              <a:custGeom>
                <a:avLst/>
                <a:gdLst/>
                <a:ahLst/>
                <a:cxnLst/>
                <a:rect l="l" t="t" r="r" b="b"/>
                <a:pathLst>
                  <a:path w="11815" h="8090" extrusionOk="0">
                    <a:moveTo>
                      <a:pt x="1" y="1"/>
                    </a:moveTo>
                    <a:lnTo>
                      <a:pt x="1" y="8090"/>
                    </a:lnTo>
                    <a:lnTo>
                      <a:pt x="11815" y="8090"/>
                    </a:lnTo>
                    <a:lnTo>
                      <a:pt x="118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3"/>
              <p:cNvSpPr/>
              <p:nvPr/>
            </p:nvSpPr>
            <p:spPr>
              <a:xfrm>
                <a:off x="4574450" y="3683025"/>
                <a:ext cx="18125" cy="17775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11" extrusionOk="0">
                    <a:moveTo>
                      <a:pt x="0" y="0"/>
                    </a:moveTo>
                    <a:lnTo>
                      <a:pt x="0" y="711"/>
                    </a:lnTo>
                    <a:lnTo>
                      <a:pt x="725" y="711"/>
                    </a:lnTo>
                    <a:lnTo>
                      <a:pt x="72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3"/>
              <p:cNvSpPr/>
              <p:nvPr/>
            </p:nvSpPr>
            <p:spPr>
              <a:xfrm>
                <a:off x="4612500" y="3631925"/>
                <a:ext cx="1777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2755" extrusionOk="0">
                    <a:moveTo>
                      <a:pt x="0" y="0"/>
                    </a:moveTo>
                    <a:lnTo>
                      <a:pt x="0" y="2755"/>
                    </a:lnTo>
                    <a:lnTo>
                      <a:pt x="710" y="2755"/>
                    </a:lnTo>
                    <a:lnTo>
                      <a:pt x="71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3"/>
              <p:cNvSpPr/>
              <p:nvPr/>
            </p:nvSpPr>
            <p:spPr>
              <a:xfrm>
                <a:off x="4650175" y="3599675"/>
                <a:ext cx="17775" cy="10112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4045" extrusionOk="0">
                    <a:moveTo>
                      <a:pt x="1" y="0"/>
                    </a:moveTo>
                    <a:lnTo>
                      <a:pt x="1" y="4045"/>
                    </a:lnTo>
                    <a:lnTo>
                      <a:pt x="711" y="4045"/>
                    </a:lnTo>
                    <a:lnTo>
                      <a:pt x="7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3"/>
              <p:cNvSpPr/>
              <p:nvPr/>
            </p:nvSpPr>
            <p:spPr>
              <a:xfrm>
                <a:off x="4688225" y="3553275"/>
                <a:ext cx="17775" cy="147525"/>
              </a:xfrm>
              <a:custGeom>
                <a:avLst/>
                <a:gdLst/>
                <a:ahLst/>
                <a:cxnLst/>
                <a:rect l="l" t="t" r="r" b="b"/>
                <a:pathLst>
                  <a:path w="711" h="5901" extrusionOk="0">
                    <a:moveTo>
                      <a:pt x="1" y="1"/>
                    </a:moveTo>
                    <a:lnTo>
                      <a:pt x="1" y="5901"/>
                    </a:lnTo>
                    <a:lnTo>
                      <a:pt x="711" y="5901"/>
                    </a:lnTo>
                    <a:lnTo>
                      <a:pt x="71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>
                <a:off x="4725925" y="3517050"/>
                <a:ext cx="17775" cy="183750"/>
              </a:xfrm>
              <a:custGeom>
                <a:avLst/>
                <a:gdLst/>
                <a:ahLst/>
                <a:cxnLst/>
                <a:rect l="l" t="t" r="r" b="b"/>
                <a:pathLst>
                  <a:path w="711" h="7350" extrusionOk="0">
                    <a:moveTo>
                      <a:pt x="0" y="0"/>
                    </a:moveTo>
                    <a:lnTo>
                      <a:pt x="0" y="7350"/>
                    </a:lnTo>
                    <a:lnTo>
                      <a:pt x="711" y="7350"/>
                    </a:lnTo>
                    <a:lnTo>
                      <a:pt x="7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3"/>
              <p:cNvSpPr/>
              <p:nvPr/>
            </p:nvSpPr>
            <p:spPr>
              <a:xfrm>
                <a:off x="4763600" y="3654025"/>
                <a:ext cx="18150" cy="46775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871" extrusionOk="0">
                    <a:moveTo>
                      <a:pt x="1" y="1"/>
                    </a:moveTo>
                    <a:lnTo>
                      <a:pt x="1" y="1871"/>
                    </a:lnTo>
                    <a:lnTo>
                      <a:pt x="726" y="1871"/>
                    </a:lnTo>
                    <a:lnTo>
                      <a:pt x="72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3"/>
              <p:cNvSpPr/>
              <p:nvPr/>
            </p:nvSpPr>
            <p:spPr>
              <a:xfrm>
                <a:off x="4801650" y="3594225"/>
                <a:ext cx="17800" cy="106575"/>
              </a:xfrm>
              <a:custGeom>
                <a:avLst/>
                <a:gdLst/>
                <a:ahLst/>
                <a:cxnLst/>
                <a:rect l="l" t="t" r="r" b="b"/>
                <a:pathLst>
                  <a:path w="712" h="4263" extrusionOk="0">
                    <a:moveTo>
                      <a:pt x="1" y="1"/>
                    </a:moveTo>
                    <a:lnTo>
                      <a:pt x="1" y="4263"/>
                    </a:lnTo>
                    <a:lnTo>
                      <a:pt x="711" y="4263"/>
                    </a:lnTo>
                    <a:lnTo>
                      <a:pt x="71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1" name="Google Shape;391;p33"/>
            <p:cNvSpPr/>
            <p:nvPr/>
          </p:nvSpPr>
          <p:spPr>
            <a:xfrm flipH="1">
              <a:off x="5219363" y="937100"/>
              <a:ext cx="552233" cy="515696"/>
            </a:xfrm>
            <a:custGeom>
              <a:avLst/>
              <a:gdLst/>
              <a:ahLst/>
              <a:cxnLst/>
              <a:rect l="l" t="t" r="r" b="b"/>
              <a:pathLst>
                <a:path w="10565" h="9866" extrusionOk="0">
                  <a:moveTo>
                    <a:pt x="4552" y="1"/>
                  </a:moveTo>
                  <a:cubicBezTo>
                    <a:pt x="2229" y="1"/>
                    <a:pt x="0" y="1811"/>
                    <a:pt x="0" y="4539"/>
                  </a:cubicBezTo>
                  <a:cubicBezTo>
                    <a:pt x="0" y="6145"/>
                    <a:pt x="876" y="7642"/>
                    <a:pt x="2282" y="8463"/>
                  </a:cubicBezTo>
                  <a:cubicBezTo>
                    <a:pt x="2191" y="8902"/>
                    <a:pt x="2081" y="9358"/>
                    <a:pt x="1917" y="9778"/>
                  </a:cubicBezTo>
                  <a:cubicBezTo>
                    <a:pt x="1903" y="9831"/>
                    <a:pt x="1949" y="9865"/>
                    <a:pt x="1988" y="9865"/>
                  </a:cubicBezTo>
                  <a:cubicBezTo>
                    <a:pt x="2003" y="9865"/>
                    <a:pt x="2017" y="9861"/>
                    <a:pt x="2026" y="9851"/>
                  </a:cubicBezTo>
                  <a:lnTo>
                    <a:pt x="2884" y="8755"/>
                  </a:lnTo>
                  <a:cubicBezTo>
                    <a:pt x="3395" y="8956"/>
                    <a:pt x="3961" y="9048"/>
                    <a:pt x="4527" y="9048"/>
                  </a:cubicBezTo>
                  <a:cubicBezTo>
                    <a:pt x="4535" y="9048"/>
                    <a:pt x="4542" y="9048"/>
                    <a:pt x="4550" y="9048"/>
                  </a:cubicBezTo>
                  <a:cubicBezTo>
                    <a:pt x="8551" y="9048"/>
                    <a:pt x="10564" y="4186"/>
                    <a:pt x="7722" y="1344"/>
                  </a:cubicBezTo>
                  <a:cubicBezTo>
                    <a:pt x="6800" y="416"/>
                    <a:pt x="5665" y="1"/>
                    <a:pt x="45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 flipH="1">
              <a:off x="5360335" y="1047286"/>
              <a:ext cx="349268" cy="295953"/>
            </a:xfrm>
            <a:custGeom>
              <a:avLst/>
              <a:gdLst/>
              <a:ahLst/>
              <a:cxnLst/>
              <a:rect l="l" t="t" r="r" b="b"/>
              <a:pathLst>
                <a:path w="6682" h="5662" extrusionOk="0">
                  <a:moveTo>
                    <a:pt x="1721" y="1"/>
                  </a:moveTo>
                  <a:cubicBezTo>
                    <a:pt x="861" y="1"/>
                    <a:pt x="1" y="606"/>
                    <a:pt x="1" y="1700"/>
                  </a:cubicBezTo>
                  <a:cubicBezTo>
                    <a:pt x="1" y="3599"/>
                    <a:pt x="3341" y="5662"/>
                    <a:pt x="3341" y="5662"/>
                  </a:cubicBezTo>
                  <a:cubicBezTo>
                    <a:pt x="3341" y="5662"/>
                    <a:pt x="6682" y="3380"/>
                    <a:pt x="6682" y="1700"/>
                  </a:cubicBezTo>
                  <a:cubicBezTo>
                    <a:pt x="6682" y="769"/>
                    <a:pt x="5915" y="3"/>
                    <a:pt x="4984" y="3"/>
                  </a:cubicBezTo>
                  <a:cubicBezTo>
                    <a:pt x="4218" y="3"/>
                    <a:pt x="3560" y="496"/>
                    <a:pt x="3341" y="1226"/>
                  </a:cubicBezTo>
                  <a:cubicBezTo>
                    <a:pt x="3098" y="389"/>
                    <a:pt x="2410" y="1"/>
                    <a:pt x="17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 flipH="1">
              <a:off x="5394676" y="1144718"/>
              <a:ext cx="293914" cy="108826"/>
            </a:xfrm>
            <a:custGeom>
              <a:avLst/>
              <a:gdLst/>
              <a:ahLst/>
              <a:cxnLst/>
              <a:rect l="l" t="t" r="r" b="b"/>
              <a:pathLst>
                <a:path w="5623" h="2082" extrusionOk="0">
                  <a:moveTo>
                    <a:pt x="2428" y="1"/>
                  </a:moveTo>
                  <a:cubicBezTo>
                    <a:pt x="2410" y="1"/>
                    <a:pt x="2392" y="19"/>
                    <a:pt x="2373" y="37"/>
                  </a:cubicBezTo>
                  <a:lnTo>
                    <a:pt x="2081" y="1078"/>
                  </a:lnTo>
                  <a:lnTo>
                    <a:pt x="0" y="1078"/>
                  </a:lnTo>
                  <a:cubicBezTo>
                    <a:pt x="18" y="1114"/>
                    <a:pt x="55" y="1151"/>
                    <a:pt x="73" y="1187"/>
                  </a:cubicBezTo>
                  <a:lnTo>
                    <a:pt x="2136" y="1187"/>
                  </a:lnTo>
                  <a:cubicBezTo>
                    <a:pt x="2154" y="1187"/>
                    <a:pt x="2191" y="1169"/>
                    <a:pt x="2191" y="1151"/>
                  </a:cubicBezTo>
                  <a:lnTo>
                    <a:pt x="2428" y="293"/>
                  </a:lnTo>
                  <a:lnTo>
                    <a:pt x="2885" y="2027"/>
                  </a:lnTo>
                  <a:cubicBezTo>
                    <a:pt x="2903" y="2045"/>
                    <a:pt x="2921" y="2063"/>
                    <a:pt x="2939" y="2082"/>
                  </a:cubicBezTo>
                  <a:cubicBezTo>
                    <a:pt x="2976" y="2082"/>
                    <a:pt x="2994" y="2063"/>
                    <a:pt x="2994" y="2027"/>
                  </a:cubicBezTo>
                  <a:lnTo>
                    <a:pt x="3487" y="804"/>
                  </a:lnTo>
                  <a:lnTo>
                    <a:pt x="3651" y="1406"/>
                  </a:lnTo>
                  <a:cubicBezTo>
                    <a:pt x="3651" y="1425"/>
                    <a:pt x="3688" y="1443"/>
                    <a:pt x="3706" y="1443"/>
                  </a:cubicBezTo>
                  <a:lnTo>
                    <a:pt x="5532" y="1443"/>
                  </a:lnTo>
                  <a:cubicBezTo>
                    <a:pt x="5568" y="1406"/>
                    <a:pt x="5605" y="1370"/>
                    <a:pt x="5623" y="1315"/>
                  </a:cubicBezTo>
                  <a:lnTo>
                    <a:pt x="5623" y="1315"/>
                  </a:lnTo>
                  <a:lnTo>
                    <a:pt x="3761" y="1333"/>
                  </a:lnTo>
                  <a:lnTo>
                    <a:pt x="3578" y="585"/>
                  </a:lnTo>
                  <a:cubicBezTo>
                    <a:pt x="3578" y="567"/>
                    <a:pt x="3560" y="548"/>
                    <a:pt x="3523" y="548"/>
                  </a:cubicBezTo>
                  <a:cubicBezTo>
                    <a:pt x="3505" y="548"/>
                    <a:pt x="3469" y="567"/>
                    <a:pt x="3469" y="585"/>
                  </a:cubicBezTo>
                  <a:lnTo>
                    <a:pt x="2976" y="1826"/>
                  </a:lnTo>
                  <a:lnTo>
                    <a:pt x="2501" y="37"/>
                  </a:lnTo>
                  <a:cubicBezTo>
                    <a:pt x="2483" y="19"/>
                    <a:pt x="2465" y="1"/>
                    <a:pt x="24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7084550" y="622868"/>
              <a:ext cx="430242" cy="425873"/>
            </a:xfrm>
            <a:custGeom>
              <a:avLst/>
              <a:gdLst/>
              <a:ahLst/>
              <a:cxnLst/>
              <a:rect l="l" t="t" r="r" b="b"/>
              <a:pathLst>
                <a:path w="5712" h="5654" extrusionOk="0">
                  <a:moveTo>
                    <a:pt x="2872" y="1323"/>
                  </a:moveTo>
                  <a:cubicBezTo>
                    <a:pt x="2914" y="1323"/>
                    <a:pt x="2958" y="1327"/>
                    <a:pt x="3001" y="1334"/>
                  </a:cubicBezTo>
                  <a:lnTo>
                    <a:pt x="3073" y="1334"/>
                  </a:lnTo>
                  <a:cubicBezTo>
                    <a:pt x="3110" y="1341"/>
                    <a:pt x="3121" y="1341"/>
                    <a:pt x="3131" y="1341"/>
                  </a:cubicBezTo>
                  <a:cubicBezTo>
                    <a:pt x="3142" y="1341"/>
                    <a:pt x="3153" y="1341"/>
                    <a:pt x="3189" y="1349"/>
                  </a:cubicBezTo>
                  <a:cubicBezTo>
                    <a:pt x="3247" y="1363"/>
                    <a:pt x="3291" y="1378"/>
                    <a:pt x="3349" y="1392"/>
                  </a:cubicBezTo>
                  <a:lnTo>
                    <a:pt x="3392" y="1407"/>
                  </a:lnTo>
                  <a:cubicBezTo>
                    <a:pt x="3465" y="1436"/>
                    <a:pt x="3537" y="1465"/>
                    <a:pt x="3595" y="1508"/>
                  </a:cubicBezTo>
                  <a:lnTo>
                    <a:pt x="3668" y="1537"/>
                  </a:lnTo>
                  <a:cubicBezTo>
                    <a:pt x="3682" y="1552"/>
                    <a:pt x="3697" y="1566"/>
                    <a:pt x="3726" y="1581"/>
                  </a:cubicBezTo>
                  <a:lnTo>
                    <a:pt x="3784" y="1624"/>
                  </a:lnTo>
                  <a:lnTo>
                    <a:pt x="3842" y="1668"/>
                  </a:lnTo>
                  <a:lnTo>
                    <a:pt x="3900" y="1711"/>
                  </a:lnTo>
                  <a:cubicBezTo>
                    <a:pt x="3929" y="1740"/>
                    <a:pt x="3972" y="1783"/>
                    <a:pt x="4001" y="1812"/>
                  </a:cubicBezTo>
                  <a:cubicBezTo>
                    <a:pt x="4016" y="1827"/>
                    <a:pt x="4030" y="1841"/>
                    <a:pt x="4045" y="1856"/>
                  </a:cubicBezTo>
                  <a:cubicBezTo>
                    <a:pt x="4059" y="1885"/>
                    <a:pt x="4088" y="1914"/>
                    <a:pt x="4103" y="1943"/>
                  </a:cubicBezTo>
                  <a:lnTo>
                    <a:pt x="4132" y="1986"/>
                  </a:lnTo>
                  <a:cubicBezTo>
                    <a:pt x="4161" y="2030"/>
                    <a:pt x="4190" y="2073"/>
                    <a:pt x="4219" y="2131"/>
                  </a:cubicBezTo>
                  <a:cubicBezTo>
                    <a:pt x="4233" y="2146"/>
                    <a:pt x="4248" y="2175"/>
                    <a:pt x="4248" y="2189"/>
                  </a:cubicBezTo>
                  <a:lnTo>
                    <a:pt x="4248" y="2204"/>
                  </a:lnTo>
                  <a:cubicBezTo>
                    <a:pt x="4262" y="2218"/>
                    <a:pt x="4277" y="2247"/>
                    <a:pt x="4277" y="2262"/>
                  </a:cubicBezTo>
                  <a:cubicBezTo>
                    <a:pt x="4277" y="2291"/>
                    <a:pt x="4291" y="2305"/>
                    <a:pt x="4291" y="2320"/>
                  </a:cubicBezTo>
                  <a:lnTo>
                    <a:pt x="4306" y="2349"/>
                  </a:lnTo>
                  <a:cubicBezTo>
                    <a:pt x="4320" y="2407"/>
                    <a:pt x="4335" y="2450"/>
                    <a:pt x="4349" y="2508"/>
                  </a:cubicBezTo>
                  <a:lnTo>
                    <a:pt x="4349" y="2552"/>
                  </a:lnTo>
                  <a:cubicBezTo>
                    <a:pt x="4349" y="2566"/>
                    <a:pt x="4364" y="2624"/>
                    <a:pt x="4364" y="2668"/>
                  </a:cubicBezTo>
                  <a:cubicBezTo>
                    <a:pt x="4364" y="2711"/>
                    <a:pt x="4364" y="2769"/>
                    <a:pt x="4364" y="2827"/>
                  </a:cubicBezTo>
                  <a:cubicBezTo>
                    <a:pt x="4378" y="2871"/>
                    <a:pt x="4378" y="2929"/>
                    <a:pt x="4378" y="2987"/>
                  </a:cubicBezTo>
                  <a:lnTo>
                    <a:pt x="4378" y="3001"/>
                  </a:lnTo>
                  <a:cubicBezTo>
                    <a:pt x="4378" y="3016"/>
                    <a:pt x="4378" y="3059"/>
                    <a:pt x="4364" y="3074"/>
                  </a:cubicBezTo>
                  <a:cubicBezTo>
                    <a:pt x="4364" y="3103"/>
                    <a:pt x="4364" y="3132"/>
                    <a:pt x="4349" y="3161"/>
                  </a:cubicBezTo>
                  <a:cubicBezTo>
                    <a:pt x="4349" y="3204"/>
                    <a:pt x="4335" y="3248"/>
                    <a:pt x="4320" y="3306"/>
                  </a:cubicBezTo>
                  <a:lnTo>
                    <a:pt x="4277" y="3393"/>
                  </a:lnTo>
                  <a:cubicBezTo>
                    <a:pt x="4277" y="3421"/>
                    <a:pt x="4262" y="3436"/>
                    <a:pt x="4248" y="3465"/>
                  </a:cubicBezTo>
                  <a:lnTo>
                    <a:pt x="4219" y="3523"/>
                  </a:lnTo>
                  <a:cubicBezTo>
                    <a:pt x="4190" y="3566"/>
                    <a:pt x="4175" y="3624"/>
                    <a:pt x="4132" y="3668"/>
                  </a:cubicBezTo>
                  <a:cubicBezTo>
                    <a:pt x="4132" y="3668"/>
                    <a:pt x="4117" y="3682"/>
                    <a:pt x="4117" y="3697"/>
                  </a:cubicBezTo>
                  <a:cubicBezTo>
                    <a:pt x="4103" y="3711"/>
                    <a:pt x="4103" y="3711"/>
                    <a:pt x="4103" y="3711"/>
                  </a:cubicBezTo>
                  <a:lnTo>
                    <a:pt x="4074" y="3755"/>
                  </a:lnTo>
                  <a:lnTo>
                    <a:pt x="4030" y="3813"/>
                  </a:lnTo>
                  <a:cubicBezTo>
                    <a:pt x="4001" y="3842"/>
                    <a:pt x="3972" y="3871"/>
                    <a:pt x="3943" y="3900"/>
                  </a:cubicBezTo>
                  <a:lnTo>
                    <a:pt x="3900" y="3943"/>
                  </a:lnTo>
                  <a:lnTo>
                    <a:pt x="3856" y="3972"/>
                  </a:lnTo>
                  <a:lnTo>
                    <a:pt x="3798" y="4030"/>
                  </a:lnTo>
                  <a:cubicBezTo>
                    <a:pt x="3755" y="4059"/>
                    <a:pt x="3697" y="4103"/>
                    <a:pt x="3639" y="4132"/>
                  </a:cubicBezTo>
                  <a:lnTo>
                    <a:pt x="3595" y="4161"/>
                  </a:lnTo>
                  <a:lnTo>
                    <a:pt x="3523" y="4190"/>
                  </a:lnTo>
                  <a:lnTo>
                    <a:pt x="3465" y="4219"/>
                  </a:lnTo>
                  <a:lnTo>
                    <a:pt x="3378" y="4262"/>
                  </a:lnTo>
                  <a:cubicBezTo>
                    <a:pt x="3349" y="4262"/>
                    <a:pt x="3334" y="4277"/>
                    <a:pt x="3320" y="4277"/>
                  </a:cubicBezTo>
                  <a:cubicBezTo>
                    <a:pt x="3276" y="4291"/>
                    <a:pt x="3233" y="4306"/>
                    <a:pt x="3189" y="4306"/>
                  </a:cubicBezTo>
                  <a:lnTo>
                    <a:pt x="3131" y="4320"/>
                  </a:lnTo>
                  <a:lnTo>
                    <a:pt x="3059" y="4335"/>
                  </a:lnTo>
                  <a:cubicBezTo>
                    <a:pt x="3001" y="4342"/>
                    <a:pt x="2947" y="4346"/>
                    <a:pt x="2894" y="4346"/>
                  </a:cubicBezTo>
                  <a:cubicBezTo>
                    <a:pt x="2842" y="4346"/>
                    <a:pt x="2791" y="4342"/>
                    <a:pt x="2740" y="4335"/>
                  </a:cubicBezTo>
                  <a:lnTo>
                    <a:pt x="2610" y="4335"/>
                  </a:lnTo>
                  <a:lnTo>
                    <a:pt x="2552" y="4320"/>
                  </a:lnTo>
                  <a:cubicBezTo>
                    <a:pt x="2479" y="4306"/>
                    <a:pt x="2407" y="4277"/>
                    <a:pt x="2334" y="4262"/>
                  </a:cubicBezTo>
                  <a:lnTo>
                    <a:pt x="2276" y="4233"/>
                  </a:lnTo>
                  <a:lnTo>
                    <a:pt x="2218" y="4204"/>
                  </a:lnTo>
                  <a:lnTo>
                    <a:pt x="2146" y="4161"/>
                  </a:lnTo>
                  <a:cubicBezTo>
                    <a:pt x="2102" y="4132"/>
                    <a:pt x="2059" y="4103"/>
                    <a:pt x="2030" y="4088"/>
                  </a:cubicBezTo>
                  <a:lnTo>
                    <a:pt x="1972" y="4045"/>
                  </a:lnTo>
                  <a:cubicBezTo>
                    <a:pt x="1957" y="4030"/>
                    <a:pt x="1928" y="4016"/>
                    <a:pt x="1914" y="4001"/>
                  </a:cubicBezTo>
                  <a:cubicBezTo>
                    <a:pt x="1899" y="3987"/>
                    <a:pt x="1870" y="3958"/>
                    <a:pt x="1856" y="3943"/>
                  </a:cubicBezTo>
                  <a:cubicBezTo>
                    <a:pt x="1827" y="3914"/>
                    <a:pt x="1812" y="3900"/>
                    <a:pt x="1783" y="3885"/>
                  </a:cubicBezTo>
                  <a:lnTo>
                    <a:pt x="1740" y="3827"/>
                  </a:lnTo>
                  <a:cubicBezTo>
                    <a:pt x="1682" y="3755"/>
                    <a:pt x="1624" y="3682"/>
                    <a:pt x="1580" y="3610"/>
                  </a:cubicBezTo>
                  <a:cubicBezTo>
                    <a:pt x="1566" y="3595"/>
                    <a:pt x="1551" y="3566"/>
                    <a:pt x="1537" y="3552"/>
                  </a:cubicBezTo>
                  <a:cubicBezTo>
                    <a:pt x="1537" y="3523"/>
                    <a:pt x="1522" y="3494"/>
                    <a:pt x="1508" y="3479"/>
                  </a:cubicBezTo>
                  <a:cubicBezTo>
                    <a:pt x="1493" y="3465"/>
                    <a:pt x="1493" y="3450"/>
                    <a:pt x="1493" y="3436"/>
                  </a:cubicBezTo>
                  <a:cubicBezTo>
                    <a:pt x="1479" y="3421"/>
                    <a:pt x="1479" y="3421"/>
                    <a:pt x="1479" y="3407"/>
                  </a:cubicBezTo>
                  <a:lnTo>
                    <a:pt x="1464" y="3364"/>
                  </a:lnTo>
                  <a:lnTo>
                    <a:pt x="1450" y="3320"/>
                  </a:lnTo>
                  <a:cubicBezTo>
                    <a:pt x="1435" y="3306"/>
                    <a:pt x="1435" y="3306"/>
                    <a:pt x="1450" y="3306"/>
                  </a:cubicBezTo>
                  <a:cubicBezTo>
                    <a:pt x="1450" y="3277"/>
                    <a:pt x="1435" y="3262"/>
                    <a:pt x="1421" y="3233"/>
                  </a:cubicBezTo>
                  <a:cubicBezTo>
                    <a:pt x="1421" y="3219"/>
                    <a:pt x="1406" y="3175"/>
                    <a:pt x="1406" y="3146"/>
                  </a:cubicBezTo>
                  <a:cubicBezTo>
                    <a:pt x="1392" y="3117"/>
                    <a:pt x="1406" y="3103"/>
                    <a:pt x="1392" y="3088"/>
                  </a:cubicBezTo>
                  <a:cubicBezTo>
                    <a:pt x="1377" y="3074"/>
                    <a:pt x="1377" y="3016"/>
                    <a:pt x="1377" y="2987"/>
                  </a:cubicBezTo>
                  <a:cubicBezTo>
                    <a:pt x="1363" y="2943"/>
                    <a:pt x="1377" y="2885"/>
                    <a:pt x="1377" y="2827"/>
                  </a:cubicBezTo>
                  <a:lnTo>
                    <a:pt x="1377" y="2668"/>
                  </a:lnTo>
                  <a:cubicBezTo>
                    <a:pt x="1377" y="2668"/>
                    <a:pt x="1377" y="2668"/>
                    <a:pt x="1377" y="2653"/>
                  </a:cubicBezTo>
                  <a:lnTo>
                    <a:pt x="1392" y="2581"/>
                  </a:lnTo>
                  <a:cubicBezTo>
                    <a:pt x="1392" y="2552"/>
                    <a:pt x="1392" y="2537"/>
                    <a:pt x="1406" y="2508"/>
                  </a:cubicBezTo>
                  <a:cubicBezTo>
                    <a:pt x="1406" y="2450"/>
                    <a:pt x="1421" y="2407"/>
                    <a:pt x="1435" y="2349"/>
                  </a:cubicBezTo>
                  <a:lnTo>
                    <a:pt x="1464" y="2291"/>
                  </a:lnTo>
                  <a:lnTo>
                    <a:pt x="1479" y="2247"/>
                  </a:lnTo>
                  <a:cubicBezTo>
                    <a:pt x="1479" y="2233"/>
                    <a:pt x="1493" y="2233"/>
                    <a:pt x="1493" y="2218"/>
                  </a:cubicBezTo>
                  <a:cubicBezTo>
                    <a:pt x="1493" y="2204"/>
                    <a:pt x="1508" y="2189"/>
                    <a:pt x="1508" y="2175"/>
                  </a:cubicBezTo>
                  <a:cubicBezTo>
                    <a:pt x="1522" y="2131"/>
                    <a:pt x="1551" y="2102"/>
                    <a:pt x="1580" y="2059"/>
                  </a:cubicBezTo>
                  <a:lnTo>
                    <a:pt x="1609" y="2015"/>
                  </a:lnTo>
                  <a:lnTo>
                    <a:pt x="1638" y="1957"/>
                  </a:lnTo>
                  <a:lnTo>
                    <a:pt x="1682" y="1899"/>
                  </a:lnTo>
                  <a:lnTo>
                    <a:pt x="1740" y="1841"/>
                  </a:lnTo>
                  <a:lnTo>
                    <a:pt x="1798" y="1783"/>
                  </a:lnTo>
                  <a:cubicBezTo>
                    <a:pt x="1885" y="1682"/>
                    <a:pt x="1986" y="1595"/>
                    <a:pt x="2102" y="1537"/>
                  </a:cubicBezTo>
                  <a:lnTo>
                    <a:pt x="2160" y="1494"/>
                  </a:lnTo>
                  <a:lnTo>
                    <a:pt x="2218" y="1465"/>
                  </a:lnTo>
                  <a:lnTo>
                    <a:pt x="2276" y="1450"/>
                  </a:lnTo>
                  <a:cubicBezTo>
                    <a:pt x="2305" y="1436"/>
                    <a:pt x="2349" y="1421"/>
                    <a:pt x="2378" y="1407"/>
                  </a:cubicBezTo>
                  <a:lnTo>
                    <a:pt x="2436" y="1392"/>
                  </a:lnTo>
                  <a:lnTo>
                    <a:pt x="2494" y="1363"/>
                  </a:lnTo>
                  <a:lnTo>
                    <a:pt x="2566" y="1349"/>
                  </a:lnTo>
                  <a:lnTo>
                    <a:pt x="2624" y="1349"/>
                  </a:lnTo>
                  <a:cubicBezTo>
                    <a:pt x="2639" y="1334"/>
                    <a:pt x="2668" y="1334"/>
                    <a:pt x="2682" y="1334"/>
                  </a:cubicBezTo>
                  <a:lnTo>
                    <a:pt x="2755" y="1334"/>
                  </a:lnTo>
                  <a:cubicBezTo>
                    <a:pt x="2791" y="1327"/>
                    <a:pt x="2831" y="1323"/>
                    <a:pt x="2872" y="1323"/>
                  </a:cubicBezTo>
                  <a:close/>
                  <a:moveTo>
                    <a:pt x="2871" y="1"/>
                  </a:moveTo>
                  <a:cubicBezTo>
                    <a:pt x="2769" y="1"/>
                    <a:pt x="2668" y="1"/>
                    <a:pt x="2566" y="15"/>
                  </a:cubicBezTo>
                  <a:cubicBezTo>
                    <a:pt x="2407" y="30"/>
                    <a:pt x="2276" y="189"/>
                    <a:pt x="2291" y="348"/>
                  </a:cubicBezTo>
                  <a:lnTo>
                    <a:pt x="2291" y="377"/>
                  </a:lnTo>
                  <a:cubicBezTo>
                    <a:pt x="2291" y="392"/>
                    <a:pt x="2291" y="406"/>
                    <a:pt x="2291" y="421"/>
                  </a:cubicBezTo>
                  <a:cubicBezTo>
                    <a:pt x="2291" y="537"/>
                    <a:pt x="2218" y="653"/>
                    <a:pt x="2117" y="696"/>
                  </a:cubicBezTo>
                  <a:lnTo>
                    <a:pt x="2088" y="711"/>
                  </a:lnTo>
                  <a:lnTo>
                    <a:pt x="1986" y="740"/>
                  </a:lnTo>
                  <a:lnTo>
                    <a:pt x="1914" y="783"/>
                  </a:lnTo>
                  <a:lnTo>
                    <a:pt x="1899" y="783"/>
                  </a:lnTo>
                  <a:cubicBezTo>
                    <a:pt x="1860" y="801"/>
                    <a:pt x="1819" y="809"/>
                    <a:pt x="1777" y="809"/>
                  </a:cubicBezTo>
                  <a:cubicBezTo>
                    <a:pt x="1680" y="809"/>
                    <a:pt x="1583" y="763"/>
                    <a:pt x="1522" y="682"/>
                  </a:cubicBezTo>
                  <a:cubicBezTo>
                    <a:pt x="1460" y="601"/>
                    <a:pt x="1370" y="560"/>
                    <a:pt x="1276" y="560"/>
                  </a:cubicBezTo>
                  <a:cubicBezTo>
                    <a:pt x="1218" y="560"/>
                    <a:pt x="1158" y="576"/>
                    <a:pt x="1102" y="609"/>
                  </a:cubicBezTo>
                  <a:lnTo>
                    <a:pt x="1073" y="624"/>
                  </a:lnTo>
                  <a:cubicBezTo>
                    <a:pt x="1001" y="682"/>
                    <a:pt x="914" y="754"/>
                    <a:pt x="841" y="827"/>
                  </a:cubicBezTo>
                  <a:cubicBezTo>
                    <a:pt x="769" y="899"/>
                    <a:pt x="711" y="972"/>
                    <a:pt x="638" y="1059"/>
                  </a:cubicBezTo>
                  <a:cubicBezTo>
                    <a:pt x="580" y="1131"/>
                    <a:pt x="551" y="1247"/>
                    <a:pt x="580" y="1349"/>
                  </a:cubicBezTo>
                  <a:cubicBezTo>
                    <a:pt x="595" y="1363"/>
                    <a:pt x="609" y="1392"/>
                    <a:pt x="624" y="1421"/>
                  </a:cubicBezTo>
                  <a:cubicBezTo>
                    <a:pt x="638" y="1450"/>
                    <a:pt x="653" y="1465"/>
                    <a:pt x="667" y="1479"/>
                  </a:cubicBezTo>
                  <a:lnTo>
                    <a:pt x="696" y="1508"/>
                  </a:lnTo>
                  <a:cubicBezTo>
                    <a:pt x="812" y="1595"/>
                    <a:pt x="856" y="1740"/>
                    <a:pt x="798" y="1885"/>
                  </a:cubicBezTo>
                  <a:cubicBezTo>
                    <a:pt x="769" y="1943"/>
                    <a:pt x="740" y="2001"/>
                    <a:pt x="725" y="2059"/>
                  </a:cubicBezTo>
                  <a:cubicBezTo>
                    <a:pt x="711" y="2102"/>
                    <a:pt x="682" y="2131"/>
                    <a:pt x="653" y="2160"/>
                  </a:cubicBezTo>
                  <a:cubicBezTo>
                    <a:pt x="638" y="2175"/>
                    <a:pt x="624" y="2189"/>
                    <a:pt x="609" y="2204"/>
                  </a:cubicBezTo>
                  <a:cubicBezTo>
                    <a:pt x="595" y="2218"/>
                    <a:pt x="566" y="2233"/>
                    <a:pt x="551" y="2233"/>
                  </a:cubicBezTo>
                  <a:lnTo>
                    <a:pt x="493" y="2262"/>
                  </a:lnTo>
                  <a:lnTo>
                    <a:pt x="334" y="2262"/>
                  </a:lnTo>
                  <a:cubicBezTo>
                    <a:pt x="327" y="2255"/>
                    <a:pt x="319" y="2251"/>
                    <a:pt x="310" y="2251"/>
                  </a:cubicBezTo>
                  <a:cubicBezTo>
                    <a:pt x="301" y="2251"/>
                    <a:pt x="290" y="2255"/>
                    <a:pt x="276" y="2262"/>
                  </a:cubicBezTo>
                  <a:cubicBezTo>
                    <a:pt x="145" y="2276"/>
                    <a:pt x="44" y="2392"/>
                    <a:pt x="29" y="2523"/>
                  </a:cubicBezTo>
                  <a:cubicBezTo>
                    <a:pt x="0" y="2726"/>
                    <a:pt x="0" y="2929"/>
                    <a:pt x="29" y="3132"/>
                  </a:cubicBezTo>
                  <a:cubicBezTo>
                    <a:pt x="44" y="3277"/>
                    <a:pt x="145" y="3393"/>
                    <a:pt x="276" y="3407"/>
                  </a:cubicBezTo>
                  <a:cubicBezTo>
                    <a:pt x="298" y="3414"/>
                    <a:pt x="316" y="3418"/>
                    <a:pt x="332" y="3418"/>
                  </a:cubicBezTo>
                  <a:cubicBezTo>
                    <a:pt x="348" y="3418"/>
                    <a:pt x="363" y="3414"/>
                    <a:pt x="377" y="3407"/>
                  </a:cubicBezTo>
                  <a:lnTo>
                    <a:pt x="435" y="3407"/>
                  </a:lnTo>
                  <a:cubicBezTo>
                    <a:pt x="493" y="3407"/>
                    <a:pt x="551" y="3436"/>
                    <a:pt x="609" y="3465"/>
                  </a:cubicBezTo>
                  <a:cubicBezTo>
                    <a:pt x="624" y="3479"/>
                    <a:pt x="638" y="3479"/>
                    <a:pt x="653" y="3494"/>
                  </a:cubicBezTo>
                  <a:cubicBezTo>
                    <a:pt x="682" y="3523"/>
                    <a:pt x="711" y="3566"/>
                    <a:pt x="725" y="3610"/>
                  </a:cubicBezTo>
                  <a:cubicBezTo>
                    <a:pt x="754" y="3668"/>
                    <a:pt x="769" y="3740"/>
                    <a:pt x="798" y="3798"/>
                  </a:cubicBezTo>
                  <a:cubicBezTo>
                    <a:pt x="870" y="3914"/>
                    <a:pt x="841" y="4059"/>
                    <a:pt x="725" y="4161"/>
                  </a:cubicBezTo>
                  <a:lnTo>
                    <a:pt x="696" y="4175"/>
                  </a:lnTo>
                  <a:lnTo>
                    <a:pt x="667" y="4204"/>
                  </a:lnTo>
                  <a:cubicBezTo>
                    <a:pt x="653" y="4219"/>
                    <a:pt x="638" y="4233"/>
                    <a:pt x="624" y="4262"/>
                  </a:cubicBezTo>
                  <a:cubicBezTo>
                    <a:pt x="609" y="4277"/>
                    <a:pt x="595" y="4306"/>
                    <a:pt x="595" y="4335"/>
                  </a:cubicBezTo>
                  <a:lnTo>
                    <a:pt x="595" y="4364"/>
                  </a:lnTo>
                  <a:cubicBezTo>
                    <a:pt x="595" y="4378"/>
                    <a:pt x="595" y="4393"/>
                    <a:pt x="595" y="4393"/>
                  </a:cubicBezTo>
                  <a:cubicBezTo>
                    <a:pt x="595" y="4407"/>
                    <a:pt x="595" y="4422"/>
                    <a:pt x="595" y="4422"/>
                  </a:cubicBezTo>
                  <a:cubicBezTo>
                    <a:pt x="595" y="4436"/>
                    <a:pt x="595" y="4451"/>
                    <a:pt x="595" y="4465"/>
                  </a:cubicBezTo>
                  <a:lnTo>
                    <a:pt x="595" y="4509"/>
                  </a:lnTo>
                  <a:lnTo>
                    <a:pt x="595" y="4523"/>
                  </a:lnTo>
                  <a:cubicBezTo>
                    <a:pt x="595" y="4538"/>
                    <a:pt x="595" y="4552"/>
                    <a:pt x="609" y="4552"/>
                  </a:cubicBezTo>
                  <a:lnTo>
                    <a:pt x="638" y="4596"/>
                  </a:lnTo>
                  <a:cubicBezTo>
                    <a:pt x="696" y="4668"/>
                    <a:pt x="769" y="4755"/>
                    <a:pt x="841" y="4828"/>
                  </a:cubicBezTo>
                  <a:cubicBezTo>
                    <a:pt x="914" y="4900"/>
                    <a:pt x="986" y="4958"/>
                    <a:pt x="1073" y="5031"/>
                  </a:cubicBezTo>
                  <a:cubicBezTo>
                    <a:pt x="1121" y="5066"/>
                    <a:pt x="1188" y="5092"/>
                    <a:pt x="1251" y="5092"/>
                  </a:cubicBezTo>
                  <a:cubicBezTo>
                    <a:pt x="1264" y="5092"/>
                    <a:pt x="1278" y="5091"/>
                    <a:pt x="1291" y="5089"/>
                  </a:cubicBezTo>
                  <a:cubicBezTo>
                    <a:pt x="1319" y="5089"/>
                    <a:pt x="1348" y="5089"/>
                    <a:pt x="1363" y="5074"/>
                  </a:cubicBezTo>
                  <a:cubicBezTo>
                    <a:pt x="1421" y="5060"/>
                    <a:pt x="1479" y="5016"/>
                    <a:pt x="1508" y="4973"/>
                  </a:cubicBezTo>
                  <a:lnTo>
                    <a:pt x="1537" y="4944"/>
                  </a:lnTo>
                  <a:cubicBezTo>
                    <a:pt x="1580" y="4900"/>
                    <a:pt x="1609" y="4871"/>
                    <a:pt x="1667" y="4857"/>
                  </a:cubicBezTo>
                  <a:lnTo>
                    <a:pt x="1769" y="4842"/>
                  </a:lnTo>
                  <a:cubicBezTo>
                    <a:pt x="1812" y="4842"/>
                    <a:pt x="1856" y="4857"/>
                    <a:pt x="1899" y="4871"/>
                  </a:cubicBezTo>
                  <a:cubicBezTo>
                    <a:pt x="1957" y="4900"/>
                    <a:pt x="2015" y="4929"/>
                    <a:pt x="2073" y="4944"/>
                  </a:cubicBezTo>
                  <a:cubicBezTo>
                    <a:pt x="2131" y="4973"/>
                    <a:pt x="2189" y="5016"/>
                    <a:pt x="2218" y="5060"/>
                  </a:cubicBezTo>
                  <a:cubicBezTo>
                    <a:pt x="2233" y="5074"/>
                    <a:pt x="2247" y="5103"/>
                    <a:pt x="2262" y="5117"/>
                  </a:cubicBezTo>
                  <a:cubicBezTo>
                    <a:pt x="2276" y="5175"/>
                    <a:pt x="2276" y="5233"/>
                    <a:pt x="2276" y="5277"/>
                  </a:cubicBezTo>
                  <a:cubicBezTo>
                    <a:pt x="2247" y="5451"/>
                    <a:pt x="2349" y="5596"/>
                    <a:pt x="2508" y="5639"/>
                  </a:cubicBezTo>
                  <a:lnTo>
                    <a:pt x="2552" y="5639"/>
                  </a:lnTo>
                  <a:cubicBezTo>
                    <a:pt x="2653" y="5654"/>
                    <a:pt x="2755" y="5654"/>
                    <a:pt x="2856" y="5654"/>
                  </a:cubicBezTo>
                  <a:cubicBezTo>
                    <a:pt x="2958" y="5654"/>
                    <a:pt x="3059" y="5654"/>
                    <a:pt x="3160" y="5639"/>
                  </a:cubicBezTo>
                  <a:cubicBezTo>
                    <a:pt x="3233" y="5625"/>
                    <a:pt x="3291" y="5596"/>
                    <a:pt x="3334" y="5538"/>
                  </a:cubicBezTo>
                  <a:cubicBezTo>
                    <a:pt x="3363" y="5509"/>
                    <a:pt x="3392" y="5480"/>
                    <a:pt x="3407" y="5436"/>
                  </a:cubicBezTo>
                  <a:cubicBezTo>
                    <a:pt x="3421" y="5378"/>
                    <a:pt x="3436" y="5335"/>
                    <a:pt x="3421" y="5277"/>
                  </a:cubicBezTo>
                  <a:cubicBezTo>
                    <a:pt x="3421" y="5262"/>
                    <a:pt x="3421" y="5248"/>
                    <a:pt x="3421" y="5233"/>
                  </a:cubicBezTo>
                  <a:cubicBezTo>
                    <a:pt x="3421" y="5103"/>
                    <a:pt x="3508" y="4987"/>
                    <a:pt x="3624" y="4944"/>
                  </a:cubicBezTo>
                  <a:cubicBezTo>
                    <a:pt x="3682" y="4915"/>
                    <a:pt x="3755" y="4886"/>
                    <a:pt x="3813" y="4857"/>
                  </a:cubicBezTo>
                  <a:cubicBezTo>
                    <a:pt x="3856" y="4842"/>
                    <a:pt x="3903" y="4835"/>
                    <a:pt x="3949" y="4835"/>
                  </a:cubicBezTo>
                  <a:cubicBezTo>
                    <a:pt x="3994" y="4835"/>
                    <a:pt x="4037" y="4842"/>
                    <a:pt x="4074" y="4857"/>
                  </a:cubicBezTo>
                  <a:cubicBezTo>
                    <a:pt x="4103" y="4871"/>
                    <a:pt x="4117" y="4886"/>
                    <a:pt x="4132" y="4900"/>
                  </a:cubicBezTo>
                  <a:cubicBezTo>
                    <a:pt x="4146" y="4915"/>
                    <a:pt x="4161" y="4915"/>
                    <a:pt x="4161" y="4929"/>
                  </a:cubicBezTo>
                  <a:cubicBezTo>
                    <a:pt x="4175" y="4944"/>
                    <a:pt x="4190" y="4944"/>
                    <a:pt x="4190" y="4958"/>
                  </a:cubicBezTo>
                  <a:cubicBezTo>
                    <a:pt x="4252" y="5038"/>
                    <a:pt x="4342" y="5080"/>
                    <a:pt x="4436" y="5080"/>
                  </a:cubicBezTo>
                  <a:cubicBezTo>
                    <a:pt x="4494" y="5080"/>
                    <a:pt x="4554" y="5064"/>
                    <a:pt x="4610" y="5031"/>
                  </a:cubicBezTo>
                  <a:cubicBezTo>
                    <a:pt x="4625" y="5031"/>
                    <a:pt x="4625" y="5031"/>
                    <a:pt x="4639" y="5016"/>
                  </a:cubicBezTo>
                  <a:cubicBezTo>
                    <a:pt x="4711" y="4958"/>
                    <a:pt x="4798" y="4886"/>
                    <a:pt x="4871" y="4813"/>
                  </a:cubicBezTo>
                  <a:cubicBezTo>
                    <a:pt x="4943" y="4741"/>
                    <a:pt x="5001" y="4654"/>
                    <a:pt x="5074" y="4581"/>
                  </a:cubicBezTo>
                  <a:cubicBezTo>
                    <a:pt x="5132" y="4509"/>
                    <a:pt x="5161" y="4393"/>
                    <a:pt x="5117" y="4291"/>
                  </a:cubicBezTo>
                  <a:cubicBezTo>
                    <a:pt x="5117" y="4277"/>
                    <a:pt x="5117" y="4277"/>
                    <a:pt x="5103" y="4262"/>
                  </a:cubicBezTo>
                  <a:cubicBezTo>
                    <a:pt x="5103" y="4248"/>
                    <a:pt x="5088" y="4233"/>
                    <a:pt x="5088" y="4219"/>
                  </a:cubicBezTo>
                  <a:cubicBezTo>
                    <a:pt x="5074" y="4190"/>
                    <a:pt x="5059" y="4175"/>
                    <a:pt x="5045" y="4161"/>
                  </a:cubicBezTo>
                  <a:lnTo>
                    <a:pt x="5016" y="4132"/>
                  </a:lnTo>
                  <a:lnTo>
                    <a:pt x="4987" y="4117"/>
                  </a:lnTo>
                  <a:cubicBezTo>
                    <a:pt x="4885" y="4016"/>
                    <a:pt x="4856" y="3871"/>
                    <a:pt x="4914" y="3755"/>
                  </a:cubicBezTo>
                  <a:cubicBezTo>
                    <a:pt x="4943" y="3682"/>
                    <a:pt x="4972" y="3624"/>
                    <a:pt x="4987" y="3566"/>
                  </a:cubicBezTo>
                  <a:cubicBezTo>
                    <a:pt x="5037" y="3453"/>
                    <a:pt x="5154" y="3372"/>
                    <a:pt x="5278" y="3372"/>
                  </a:cubicBezTo>
                  <a:cubicBezTo>
                    <a:pt x="5297" y="3372"/>
                    <a:pt x="5316" y="3374"/>
                    <a:pt x="5335" y="3378"/>
                  </a:cubicBezTo>
                  <a:cubicBezTo>
                    <a:pt x="5407" y="3378"/>
                    <a:pt x="5480" y="3364"/>
                    <a:pt x="5538" y="3335"/>
                  </a:cubicBezTo>
                  <a:cubicBezTo>
                    <a:pt x="5552" y="3320"/>
                    <a:pt x="5567" y="3306"/>
                    <a:pt x="5581" y="3291"/>
                  </a:cubicBezTo>
                  <a:lnTo>
                    <a:pt x="5610" y="3277"/>
                  </a:lnTo>
                  <a:lnTo>
                    <a:pt x="5625" y="3262"/>
                  </a:lnTo>
                  <a:cubicBezTo>
                    <a:pt x="5654" y="3219"/>
                    <a:pt x="5683" y="3161"/>
                    <a:pt x="5683" y="3103"/>
                  </a:cubicBezTo>
                  <a:cubicBezTo>
                    <a:pt x="5712" y="2900"/>
                    <a:pt x="5712" y="2697"/>
                    <a:pt x="5683" y="2479"/>
                  </a:cubicBezTo>
                  <a:lnTo>
                    <a:pt x="5683" y="2479"/>
                  </a:lnTo>
                  <a:lnTo>
                    <a:pt x="5712" y="2523"/>
                  </a:lnTo>
                  <a:cubicBezTo>
                    <a:pt x="5712" y="2494"/>
                    <a:pt x="5697" y="2465"/>
                    <a:pt x="5683" y="2436"/>
                  </a:cubicBezTo>
                  <a:cubicBezTo>
                    <a:pt x="5683" y="2421"/>
                    <a:pt x="5668" y="2407"/>
                    <a:pt x="5668" y="2392"/>
                  </a:cubicBezTo>
                  <a:cubicBezTo>
                    <a:pt x="5654" y="2378"/>
                    <a:pt x="5639" y="2363"/>
                    <a:pt x="5625" y="2349"/>
                  </a:cubicBezTo>
                  <a:lnTo>
                    <a:pt x="5610" y="2334"/>
                  </a:lnTo>
                  <a:lnTo>
                    <a:pt x="5581" y="2305"/>
                  </a:lnTo>
                  <a:lnTo>
                    <a:pt x="5552" y="2291"/>
                  </a:lnTo>
                  <a:cubicBezTo>
                    <a:pt x="5538" y="2276"/>
                    <a:pt x="5509" y="2262"/>
                    <a:pt x="5480" y="2262"/>
                  </a:cubicBezTo>
                  <a:lnTo>
                    <a:pt x="5451" y="2262"/>
                  </a:lnTo>
                  <a:cubicBezTo>
                    <a:pt x="5436" y="2255"/>
                    <a:pt x="5422" y="2251"/>
                    <a:pt x="5405" y="2251"/>
                  </a:cubicBezTo>
                  <a:cubicBezTo>
                    <a:pt x="5389" y="2251"/>
                    <a:pt x="5371" y="2255"/>
                    <a:pt x="5349" y="2262"/>
                  </a:cubicBezTo>
                  <a:lnTo>
                    <a:pt x="5277" y="2262"/>
                  </a:lnTo>
                  <a:cubicBezTo>
                    <a:pt x="5219" y="2262"/>
                    <a:pt x="5161" y="2233"/>
                    <a:pt x="5117" y="2204"/>
                  </a:cubicBezTo>
                  <a:lnTo>
                    <a:pt x="5103" y="2189"/>
                  </a:lnTo>
                  <a:lnTo>
                    <a:pt x="5074" y="2160"/>
                  </a:lnTo>
                  <a:lnTo>
                    <a:pt x="5045" y="2117"/>
                  </a:lnTo>
                  <a:lnTo>
                    <a:pt x="5016" y="2088"/>
                  </a:lnTo>
                  <a:cubicBezTo>
                    <a:pt x="5016" y="2073"/>
                    <a:pt x="5016" y="2073"/>
                    <a:pt x="5016" y="2059"/>
                  </a:cubicBezTo>
                  <a:lnTo>
                    <a:pt x="5016" y="2044"/>
                  </a:lnTo>
                  <a:cubicBezTo>
                    <a:pt x="4987" y="1986"/>
                    <a:pt x="4972" y="1928"/>
                    <a:pt x="4943" y="1870"/>
                  </a:cubicBezTo>
                  <a:lnTo>
                    <a:pt x="4929" y="1841"/>
                  </a:lnTo>
                  <a:cubicBezTo>
                    <a:pt x="4914" y="1798"/>
                    <a:pt x="4914" y="1754"/>
                    <a:pt x="4914" y="1711"/>
                  </a:cubicBezTo>
                  <a:cubicBezTo>
                    <a:pt x="4929" y="1682"/>
                    <a:pt x="4929" y="1639"/>
                    <a:pt x="4943" y="1610"/>
                  </a:cubicBezTo>
                  <a:cubicBezTo>
                    <a:pt x="4958" y="1581"/>
                    <a:pt x="4987" y="1552"/>
                    <a:pt x="5016" y="1523"/>
                  </a:cubicBezTo>
                  <a:lnTo>
                    <a:pt x="5045" y="1494"/>
                  </a:lnTo>
                  <a:lnTo>
                    <a:pt x="5059" y="1479"/>
                  </a:lnTo>
                  <a:cubicBezTo>
                    <a:pt x="5088" y="1450"/>
                    <a:pt x="5103" y="1436"/>
                    <a:pt x="5117" y="1392"/>
                  </a:cubicBezTo>
                  <a:cubicBezTo>
                    <a:pt x="5132" y="1392"/>
                    <a:pt x="5132" y="1378"/>
                    <a:pt x="5146" y="1363"/>
                  </a:cubicBezTo>
                  <a:cubicBezTo>
                    <a:pt x="5146" y="1349"/>
                    <a:pt x="5161" y="1334"/>
                    <a:pt x="5161" y="1320"/>
                  </a:cubicBezTo>
                  <a:cubicBezTo>
                    <a:pt x="5175" y="1218"/>
                    <a:pt x="5161" y="1131"/>
                    <a:pt x="5103" y="1059"/>
                  </a:cubicBezTo>
                  <a:cubicBezTo>
                    <a:pt x="5030" y="972"/>
                    <a:pt x="4958" y="899"/>
                    <a:pt x="4900" y="827"/>
                  </a:cubicBezTo>
                  <a:cubicBezTo>
                    <a:pt x="4813" y="754"/>
                    <a:pt x="4740" y="682"/>
                    <a:pt x="4653" y="624"/>
                  </a:cubicBezTo>
                  <a:cubicBezTo>
                    <a:pt x="4600" y="581"/>
                    <a:pt x="4540" y="554"/>
                    <a:pt x="4471" y="554"/>
                  </a:cubicBezTo>
                  <a:cubicBezTo>
                    <a:pt x="4446" y="554"/>
                    <a:pt x="4420" y="558"/>
                    <a:pt x="4393" y="566"/>
                  </a:cubicBezTo>
                  <a:lnTo>
                    <a:pt x="4364" y="566"/>
                  </a:lnTo>
                  <a:cubicBezTo>
                    <a:pt x="4320" y="595"/>
                    <a:pt x="4277" y="609"/>
                    <a:pt x="4248" y="653"/>
                  </a:cubicBezTo>
                  <a:lnTo>
                    <a:pt x="4219" y="682"/>
                  </a:lnTo>
                  <a:cubicBezTo>
                    <a:pt x="4190" y="725"/>
                    <a:pt x="4132" y="769"/>
                    <a:pt x="4074" y="783"/>
                  </a:cubicBezTo>
                  <a:cubicBezTo>
                    <a:pt x="4059" y="798"/>
                    <a:pt x="4030" y="798"/>
                    <a:pt x="4016" y="798"/>
                  </a:cubicBezTo>
                  <a:lnTo>
                    <a:pt x="3929" y="798"/>
                  </a:lnTo>
                  <a:lnTo>
                    <a:pt x="3871" y="783"/>
                  </a:lnTo>
                  <a:lnTo>
                    <a:pt x="3842" y="783"/>
                  </a:lnTo>
                  <a:lnTo>
                    <a:pt x="3813" y="754"/>
                  </a:lnTo>
                  <a:lnTo>
                    <a:pt x="3755" y="740"/>
                  </a:lnTo>
                  <a:lnTo>
                    <a:pt x="3653" y="696"/>
                  </a:lnTo>
                  <a:cubicBezTo>
                    <a:pt x="3523" y="653"/>
                    <a:pt x="3450" y="522"/>
                    <a:pt x="3450" y="392"/>
                  </a:cubicBezTo>
                  <a:lnTo>
                    <a:pt x="3450" y="363"/>
                  </a:lnTo>
                  <a:cubicBezTo>
                    <a:pt x="3479" y="203"/>
                    <a:pt x="3378" y="58"/>
                    <a:pt x="3218" y="15"/>
                  </a:cubicBezTo>
                  <a:lnTo>
                    <a:pt x="3189" y="15"/>
                  </a:lnTo>
                  <a:cubicBezTo>
                    <a:pt x="3088" y="1"/>
                    <a:pt x="2986" y="1"/>
                    <a:pt x="28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33"/>
          <p:cNvSpPr txBox="1">
            <a:spLocks noGrp="1"/>
          </p:cNvSpPr>
          <p:nvPr>
            <p:ph type="ctrTitle"/>
          </p:nvPr>
        </p:nvSpPr>
        <p:spPr>
          <a:xfrm>
            <a:off x="714300" y="951300"/>
            <a:ext cx="4328700" cy="239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Intelligence</a:t>
            </a:r>
            <a:br>
              <a:rPr lang="en-US" dirty="0"/>
            </a:br>
            <a:r>
              <a:rPr lang="en-US" dirty="0"/>
              <a:t>Final Project</a:t>
            </a:r>
            <a:endParaRPr dirty="0"/>
          </a:p>
        </p:txBody>
      </p:sp>
      <p:sp>
        <p:nvSpPr>
          <p:cNvPr id="396" name="Google Shape;396;p33"/>
          <p:cNvSpPr txBox="1">
            <a:spLocks noGrp="1"/>
          </p:cNvSpPr>
          <p:nvPr>
            <p:ph type="subTitle" idx="1"/>
          </p:nvPr>
        </p:nvSpPr>
        <p:spPr>
          <a:xfrm>
            <a:off x="714300" y="3623525"/>
            <a:ext cx="2680800" cy="7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第 </a:t>
            </a:r>
            <a:r>
              <a:rPr lang="en-US" altLang="zh-TW" dirty="0"/>
              <a:t>11 </a:t>
            </a:r>
            <a:r>
              <a:rPr lang="zh-TW" altLang="en-US" dirty="0"/>
              <a:t>組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M104020017</a:t>
            </a:r>
            <a:r>
              <a:rPr lang="zh-TW" altLang="en-US" dirty="0"/>
              <a:t>  林妤姍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M104020042 </a:t>
            </a:r>
            <a:r>
              <a:rPr lang="zh-TW" altLang="en-US" dirty="0"/>
              <a:t>陳亞琦</a:t>
            </a:r>
            <a:endParaRPr dirty="0"/>
          </a:p>
        </p:txBody>
      </p:sp>
      <p:sp>
        <p:nvSpPr>
          <p:cNvPr id="397" name="Google Shape;397;p33"/>
          <p:cNvSpPr/>
          <p:nvPr/>
        </p:nvSpPr>
        <p:spPr>
          <a:xfrm>
            <a:off x="4590686" y="3972613"/>
            <a:ext cx="145768" cy="145768"/>
          </a:xfrm>
          <a:custGeom>
            <a:avLst/>
            <a:gdLst/>
            <a:ahLst/>
            <a:cxnLst/>
            <a:rect l="l" t="t" r="r" b="b"/>
            <a:pathLst>
              <a:path w="1546" h="1546" fill="none" extrusionOk="0">
                <a:moveTo>
                  <a:pt x="1546" y="658"/>
                </a:moveTo>
                <a:cubicBezTo>
                  <a:pt x="1546" y="1231"/>
                  <a:pt x="830" y="1546"/>
                  <a:pt x="429" y="1116"/>
                </a:cubicBezTo>
                <a:cubicBezTo>
                  <a:pt x="0" y="716"/>
                  <a:pt x="315" y="0"/>
                  <a:pt x="887" y="0"/>
                </a:cubicBezTo>
                <a:cubicBezTo>
                  <a:pt x="1231" y="0"/>
                  <a:pt x="1546" y="315"/>
                  <a:pt x="1546" y="658"/>
                </a:cubicBezTo>
                <a:close/>
              </a:path>
            </a:pathLst>
          </a:custGeom>
          <a:solidFill>
            <a:schemeClr val="accent2"/>
          </a:solidFill>
          <a:ln w="19325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3"/>
          <p:cNvSpPr/>
          <p:nvPr/>
        </p:nvSpPr>
        <p:spPr>
          <a:xfrm>
            <a:off x="8392213" y="1871097"/>
            <a:ext cx="227485" cy="194801"/>
          </a:xfrm>
          <a:custGeom>
            <a:avLst/>
            <a:gdLst/>
            <a:ahLst/>
            <a:cxnLst/>
            <a:rect l="l" t="t" r="r" b="b"/>
            <a:pathLst>
              <a:path w="6814" h="5835" extrusionOk="0">
                <a:moveTo>
                  <a:pt x="3882" y="718"/>
                </a:moveTo>
                <a:cubicBezTo>
                  <a:pt x="5008" y="718"/>
                  <a:pt x="6089" y="1591"/>
                  <a:pt x="6089" y="2914"/>
                </a:cubicBezTo>
                <a:cubicBezTo>
                  <a:pt x="6089" y="4132"/>
                  <a:pt x="5103" y="5103"/>
                  <a:pt x="3886" y="5103"/>
                </a:cubicBezTo>
                <a:cubicBezTo>
                  <a:pt x="1943" y="5103"/>
                  <a:pt x="972" y="2740"/>
                  <a:pt x="2349" y="1363"/>
                </a:cubicBezTo>
                <a:cubicBezTo>
                  <a:pt x="2795" y="918"/>
                  <a:pt x="3344" y="718"/>
                  <a:pt x="3882" y="718"/>
                </a:cubicBezTo>
                <a:close/>
                <a:moveTo>
                  <a:pt x="3912" y="0"/>
                </a:moveTo>
                <a:cubicBezTo>
                  <a:pt x="3903" y="0"/>
                  <a:pt x="3895" y="0"/>
                  <a:pt x="3886" y="1"/>
                </a:cubicBezTo>
                <a:cubicBezTo>
                  <a:pt x="1291" y="1"/>
                  <a:pt x="1" y="3146"/>
                  <a:pt x="1842" y="4973"/>
                </a:cubicBezTo>
                <a:cubicBezTo>
                  <a:pt x="2433" y="5568"/>
                  <a:pt x="3162" y="5834"/>
                  <a:pt x="3877" y="5834"/>
                </a:cubicBezTo>
                <a:cubicBezTo>
                  <a:pt x="5374" y="5834"/>
                  <a:pt x="6814" y="4670"/>
                  <a:pt x="6814" y="2914"/>
                </a:cubicBezTo>
                <a:cubicBezTo>
                  <a:pt x="6814" y="1314"/>
                  <a:pt x="5509" y="0"/>
                  <a:pt x="391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3"/>
          <p:cNvSpPr/>
          <p:nvPr/>
        </p:nvSpPr>
        <p:spPr>
          <a:xfrm rot="2700000">
            <a:off x="4462786" y="3566948"/>
            <a:ext cx="208089" cy="208206"/>
          </a:xfrm>
          <a:custGeom>
            <a:avLst/>
            <a:gdLst/>
            <a:ahLst/>
            <a:cxnLst/>
            <a:rect l="l" t="t" r="r" b="b"/>
            <a:pathLst>
              <a:path w="1769" h="1770" extrusionOk="0">
                <a:moveTo>
                  <a:pt x="681" y="1"/>
                </a:moveTo>
                <a:lnTo>
                  <a:pt x="681" y="668"/>
                </a:lnTo>
                <a:lnTo>
                  <a:pt x="0" y="668"/>
                </a:lnTo>
                <a:lnTo>
                  <a:pt x="0" y="1088"/>
                </a:lnTo>
                <a:lnTo>
                  <a:pt x="681" y="1088"/>
                </a:lnTo>
                <a:lnTo>
                  <a:pt x="681" y="1769"/>
                </a:lnTo>
                <a:lnTo>
                  <a:pt x="1102" y="1769"/>
                </a:lnTo>
                <a:lnTo>
                  <a:pt x="1102" y="1088"/>
                </a:lnTo>
                <a:lnTo>
                  <a:pt x="1769" y="1088"/>
                </a:lnTo>
                <a:lnTo>
                  <a:pt x="1769" y="668"/>
                </a:lnTo>
                <a:lnTo>
                  <a:pt x="1102" y="668"/>
                </a:lnTo>
                <a:lnTo>
                  <a:pt x="110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3"/>
          <p:cNvSpPr/>
          <p:nvPr/>
        </p:nvSpPr>
        <p:spPr>
          <a:xfrm>
            <a:off x="5264032" y="2087088"/>
            <a:ext cx="227477" cy="227477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0" y="0"/>
                </a:moveTo>
                <a:lnTo>
                  <a:pt x="174" y="624"/>
                </a:lnTo>
                <a:lnTo>
                  <a:pt x="334" y="1232"/>
                </a:lnTo>
                <a:lnTo>
                  <a:pt x="667" y="899"/>
                </a:lnTo>
                <a:lnTo>
                  <a:pt x="1377" y="1609"/>
                </a:lnTo>
                <a:lnTo>
                  <a:pt x="1609" y="1377"/>
                </a:lnTo>
                <a:lnTo>
                  <a:pt x="899" y="682"/>
                </a:lnTo>
                <a:lnTo>
                  <a:pt x="1232" y="334"/>
                </a:lnTo>
                <a:lnTo>
                  <a:pt x="623" y="174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3"/>
          <p:cNvSpPr/>
          <p:nvPr/>
        </p:nvSpPr>
        <p:spPr>
          <a:xfrm>
            <a:off x="5162638" y="1622430"/>
            <a:ext cx="430242" cy="425873"/>
          </a:xfrm>
          <a:custGeom>
            <a:avLst/>
            <a:gdLst/>
            <a:ahLst/>
            <a:cxnLst/>
            <a:rect l="l" t="t" r="r" b="b"/>
            <a:pathLst>
              <a:path w="5712" h="5654" extrusionOk="0">
                <a:moveTo>
                  <a:pt x="2872" y="1323"/>
                </a:moveTo>
                <a:cubicBezTo>
                  <a:pt x="2914" y="1323"/>
                  <a:pt x="2958" y="1327"/>
                  <a:pt x="3001" y="1334"/>
                </a:cubicBezTo>
                <a:lnTo>
                  <a:pt x="3073" y="1334"/>
                </a:lnTo>
                <a:cubicBezTo>
                  <a:pt x="3110" y="1341"/>
                  <a:pt x="3121" y="1341"/>
                  <a:pt x="3131" y="1341"/>
                </a:cubicBezTo>
                <a:cubicBezTo>
                  <a:pt x="3142" y="1341"/>
                  <a:pt x="3153" y="1341"/>
                  <a:pt x="3189" y="1349"/>
                </a:cubicBezTo>
                <a:cubicBezTo>
                  <a:pt x="3247" y="1363"/>
                  <a:pt x="3291" y="1378"/>
                  <a:pt x="3349" y="1392"/>
                </a:cubicBezTo>
                <a:lnTo>
                  <a:pt x="3392" y="1407"/>
                </a:lnTo>
                <a:cubicBezTo>
                  <a:pt x="3465" y="1436"/>
                  <a:pt x="3537" y="1465"/>
                  <a:pt x="3595" y="1508"/>
                </a:cubicBezTo>
                <a:lnTo>
                  <a:pt x="3668" y="1537"/>
                </a:lnTo>
                <a:cubicBezTo>
                  <a:pt x="3682" y="1552"/>
                  <a:pt x="3697" y="1566"/>
                  <a:pt x="3726" y="1581"/>
                </a:cubicBezTo>
                <a:lnTo>
                  <a:pt x="3784" y="1624"/>
                </a:lnTo>
                <a:lnTo>
                  <a:pt x="3842" y="1668"/>
                </a:lnTo>
                <a:lnTo>
                  <a:pt x="3900" y="1711"/>
                </a:lnTo>
                <a:cubicBezTo>
                  <a:pt x="3929" y="1740"/>
                  <a:pt x="3972" y="1783"/>
                  <a:pt x="4001" y="1812"/>
                </a:cubicBezTo>
                <a:cubicBezTo>
                  <a:pt x="4016" y="1827"/>
                  <a:pt x="4030" y="1841"/>
                  <a:pt x="4045" y="1856"/>
                </a:cubicBezTo>
                <a:cubicBezTo>
                  <a:pt x="4059" y="1885"/>
                  <a:pt x="4088" y="1914"/>
                  <a:pt x="4103" y="1943"/>
                </a:cubicBezTo>
                <a:lnTo>
                  <a:pt x="4132" y="1986"/>
                </a:lnTo>
                <a:cubicBezTo>
                  <a:pt x="4161" y="2030"/>
                  <a:pt x="4190" y="2073"/>
                  <a:pt x="4219" y="2131"/>
                </a:cubicBezTo>
                <a:cubicBezTo>
                  <a:pt x="4233" y="2146"/>
                  <a:pt x="4248" y="2175"/>
                  <a:pt x="4248" y="2189"/>
                </a:cubicBezTo>
                <a:lnTo>
                  <a:pt x="4248" y="2204"/>
                </a:lnTo>
                <a:cubicBezTo>
                  <a:pt x="4262" y="2218"/>
                  <a:pt x="4277" y="2247"/>
                  <a:pt x="4277" y="2262"/>
                </a:cubicBezTo>
                <a:cubicBezTo>
                  <a:pt x="4277" y="2291"/>
                  <a:pt x="4291" y="2305"/>
                  <a:pt x="4291" y="2320"/>
                </a:cubicBezTo>
                <a:lnTo>
                  <a:pt x="4306" y="2349"/>
                </a:lnTo>
                <a:cubicBezTo>
                  <a:pt x="4320" y="2407"/>
                  <a:pt x="4335" y="2450"/>
                  <a:pt x="4349" y="2508"/>
                </a:cubicBezTo>
                <a:lnTo>
                  <a:pt x="4349" y="2552"/>
                </a:lnTo>
                <a:cubicBezTo>
                  <a:pt x="4349" y="2566"/>
                  <a:pt x="4364" y="2624"/>
                  <a:pt x="4364" y="2668"/>
                </a:cubicBezTo>
                <a:cubicBezTo>
                  <a:pt x="4364" y="2711"/>
                  <a:pt x="4364" y="2769"/>
                  <a:pt x="4364" y="2827"/>
                </a:cubicBezTo>
                <a:cubicBezTo>
                  <a:pt x="4378" y="2871"/>
                  <a:pt x="4378" y="2929"/>
                  <a:pt x="4378" y="2987"/>
                </a:cubicBezTo>
                <a:lnTo>
                  <a:pt x="4378" y="3001"/>
                </a:lnTo>
                <a:cubicBezTo>
                  <a:pt x="4378" y="3016"/>
                  <a:pt x="4378" y="3059"/>
                  <a:pt x="4364" y="3074"/>
                </a:cubicBezTo>
                <a:cubicBezTo>
                  <a:pt x="4364" y="3103"/>
                  <a:pt x="4364" y="3132"/>
                  <a:pt x="4349" y="3161"/>
                </a:cubicBezTo>
                <a:cubicBezTo>
                  <a:pt x="4349" y="3204"/>
                  <a:pt x="4335" y="3248"/>
                  <a:pt x="4320" y="3306"/>
                </a:cubicBezTo>
                <a:lnTo>
                  <a:pt x="4277" y="3393"/>
                </a:lnTo>
                <a:cubicBezTo>
                  <a:pt x="4277" y="3421"/>
                  <a:pt x="4262" y="3436"/>
                  <a:pt x="4248" y="3465"/>
                </a:cubicBezTo>
                <a:lnTo>
                  <a:pt x="4219" y="3523"/>
                </a:lnTo>
                <a:cubicBezTo>
                  <a:pt x="4190" y="3566"/>
                  <a:pt x="4175" y="3624"/>
                  <a:pt x="4132" y="3668"/>
                </a:cubicBezTo>
                <a:cubicBezTo>
                  <a:pt x="4132" y="3668"/>
                  <a:pt x="4117" y="3682"/>
                  <a:pt x="4117" y="3697"/>
                </a:cubicBezTo>
                <a:cubicBezTo>
                  <a:pt x="4103" y="3711"/>
                  <a:pt x="4103" y="3711"/>
                  <a:pt x="4103" y="3711"/>
                </a:cubicBezTo>
                <a:lnTo>
                  <a:pt x="4074" y="3755"/>
                </a:lnTo>
                <a:lnTo>
                  <a:pt x="4030" y="3813"/>
                </a:lnTo>
                <a:cubicBezTo>
                  <a:pt x="4001" y="3842"/>
                  <a:pt x="3972" y="3871"/>
                  <a:pt x="3943" y="3900"/>
                </a:cubicBezTo>
                <a:lnTo>
                  <a:pt x="3900" y="3943"/>
                </a:lnTo>
                <a:lnTo>
                  <a:pt x="3856" y="3972"/>
                </a:lnTo>
                <a:lnTo>
                  <a:pt x="3798" y="4030"/>
                </a:lnTo>
                <a:cubicBezTo>
                  <a:pt x="3755" y="4059"/>
                  <a:pt x="3697" y="4103"/>
                  <a:pt x="3639" y="4132"/>
                </a:cubicBezTo>
                <a:lnTo>
                  <a:pt x="3595" y="4161"/>
                </a:lnTo>
                <a:lnTo>
                  <a:pt x="3523" y="4190"/>
                </a:lnTo>
                <a:lnTo>
                  <a:pt x="3465" y="4219"/>
                </a:lnTo>
                <a:lnTo>
                  <a:pt x="3378" y="4262"/>
                </a:lnTo>
                <a:cubicBezTo>
                  <a:pt x="3349" y="4262"/>
                  <a:pt x="3334" y="4277"/>
                  <a:pt x="3320" y="4277"/>
                </a:cubicBezTo>
                <a:cubicBezTo>
                  <a:pt x="3276" y="4291"/>
                  <a:pt x="3233" y="4306"/>
                  <a:pt x="3189" y="4306"/>
                </a:cubicBezTo>
                <a:lnTo>
                  <a:pt x="3131" y="4320"/>
                </a:lnTo>
                <a:lnTo>
                  <a:pt x="3059" y="4335"/>
                </a:lnTo>
                <a:cubicBezTo>
                  <a:pt x="3001" y="4342"/>
                  <a:pt x="2947" y="4346"/>
                  <a:pt x="2894" y="4346"/>
                </a:cubicBezTo>
                <a:cubicBezTo>
                  <a:pt x="2842" y="4346"/>
                  <a:pt x="2791" y="4342"/>
                  <a:pt x="2740" y="4335"/>
                </a:cubicBezTo>
                <a:lnTo>
                  <a:pt x="2610" y="4335"/>
                </a:lnTo>
                <a:lnTo>
                  <a:pt x="2552" y="4320"/>
                </a:lnTo>
                <a:cubicBezTo>
                  <a:pt x="2479" y="4306"/>
                  <a:pt x="2407" y="4277"/>
                  <a:pt x="2334" y="4262"/>
                </a:cubicBezTo>
                <a:lnTo>
                  <a:pt x="2276" y="4233"/>
                </a:lnTo>
                <a:lnTo>
                  <a:pt x="2218" y="4204"/>
                </a:lnTo>
                <a:lnTo>
                  <a:pt x="2146" y="4161"/>
                </a:lnTo>
                <a:cubicBezTo>
                  <a:pt x="2102" y="4132"/>
                  <a:pt x="2059" y="4103"/>
                  <a:pt x="2030" y="4088"/>
                </a:cubicBezTo>
                <a:lnTo>
                  <a:pt x="1972" y="4045"/>
                </a:lnTo>
                <a:cubicBezTo>
                  <a:pt x="1957" y="4030"/>
                  <a:pt x="1928" y="4016"/>
                  <a:pt x="1914" y="4001"/>
                </a:cubicBezTo>
                <a:cubicBezTo>
                  <a:pt x="1899" y="3987"/>
                  <a:pt x="1870" y="3958"/>
                  <a:pt x="1856" y="3943"/>
                </a:cubicBezTo>
                <a:cubicBezTo>
                  <a:pt x="1827" y="3914"/>
                  <a:pt x="1812" y="3900"/>
                  <a:pt x="1783" y="3885"/>
                </a:cubicBezTo>
                <a:lnTo>
                  <a:pt x="1740" y="3827"/>
                </a:lnTo>
                <a:cubicBezTo>
                  <a:pt x="1682" y="3755"/>
                  <a:pt x="1624" y="3682"/>
                  <a:pt x="1580" y="3610"/>
                </a:cubicBezTo>
                <a:cubicBezTo>
                  <a:pt x="1566" y="3595"/>
                  <a:pt x="1551" y="3566"/>
                  <a:pt x="1537" y="3552"/>
                </a:cubicBezTo>
                <a:cubicBezTo>
                  <a:pt x="1537" y="3523"/>
                  <a:pt x="1522" y="3494"/>
                  <a:pt x="1508" y="3479"/>
                </a:cubicBezTo>
                <a:cubicBezTo>
                  <a:pt x="1493" y="3465"/>
                  <a:pt x="1493" y="3450"/>
                  <a:pt x="1493" y="3436"/>
                </a:cubicBezTo>
                <a:cubicBezTo>
                  <a:pt x="1479" y="3421"/>
                  <a:pt x="1479" y="3421"/>
                  <a:pt x="1479" y="3407"/>
                </a:cubicBezTo>
                <a:lnTo>
                  <a:pt x="1464" y="3364"/>
                </a:lnTo>
                <a:lnTo>
                  <a:pt x="1450" y="3320"/>
                </a:lnTo>
                <a:cubicBezTo>
                  <a:pt x="1435" y="3306"/>
                  <a:pt x="1435" y="3306"/>
                  <a:pt x="1450" y="3306"/>
                </a:cubicBezTo>
                <a:cubicBezTo>
                  <a:pt x="1450" y="3277"/>
                  <a:pt x="1435" y="3262"/>
                  <a:pt x="1421" y="3233"/>
                </a:cubicBezTo>
                <a:cubicBezTo>
                  <a:pt x="1421" y="3219"/>
                  <a:pt x="1406" y="3175"/>
                  <a:pt x="1406" y="3146"/>
                </a:cubicBezTo>
                <a:cubicBezTo>
                  <a:pt x="1392" y="3117"/>
                  <a:pt x="1406" y="3103"/>
                  <a:pt x="1392" y="3088"/>
                </a:cubicBezTo>
                <a:cubicBezTo>
                  <a:pt x="1377" y="3074"/>
                  <a:pt x="1377" y="3016"/>
                  <a:pt x="1377" y="2987"/>
                </a:cubicBezTo>
                <a:cubicBezTo>
                  <a:pt x="1363" y="2943"/>
                  <a:pt x="1377" y="2885"/>
                  <a:pt x="1377" y="2827"/>
                </a:cubicBezTo>
                <a:lnTo>
                  <a:pt x="1377" y="2668"/>
                </a:lnTo>
                <a:cubicBezTo>
                  <a:pt x="1377" y="2668"/>
                  <a:pt x="1377" y="2668"/>
                  <a:pt x="1377" y="2653"/>
                </a:cubicBezTo>
                <a:lnTo>
                  <a:pt x="1392" y="2581"/>
                </a:lnTo>
                <a:cubicBezTo>
                  <a:pt x="1392" y="2552"/>
                  <a:pt x="1392" y="2537"/>
                  <a:pt x="1406" y="2508"/>
                </a:cubicBezTo>
                <a:cubicBezTo>
                  <a:pt x="1406" y="2450"/>
                  <a:pt x="1421" y="2407"/>
                  <a:pt x="1435" y="2349"/>
                </a:cubicBezTo>
                <a:lnTo>
                  <a:pt x="1464" y="2291"/>
                </a:lnTo>
                <a:lnTo>
                  <a:pt x="1479" y="2247"/>
                </a:lnTo>
                <a:cubicBezTo>
                  <a:pt x="1479" y="2233"/>
                  <a:pt x="1493" y="2233"/>
                  <a:pt x="1493" y="2218"/>
                </a:cubicBezTo>
                <a:cubicBezTo>
                  <a:pt x="1493" y="2204"/>
                  <a:pt x="1508" y="2189"/>
                  <a:pt x="1508" y="2175"/>
                </a:cubicBezTo>
                <a:cubicBezTo>
                  <a:pt x="1522" y="2131"/>
                  <a:pt x="1551" y="2102"/>
                  <a:pt x="1580" y="2059"/>
                </a:cubicBezTo>
                <a:lnTo>
                  <a:pt x="1609" y="2015"/>
                </a:lnTo>
                <a:lnTo>
                  <a:pt x="1638" y="1957"/>
                </a:lnTo>
                <a:lnTo>
                  <a:pt x="1682" y="1899"/>
                </a:lnTo>
                <a:lnTo>
                  <a:pt x="1740" y="1841"/>
                </a:lnTo>
                <a:lnTo>
                  <a:pt x="1798" y="1783"/>
                </a:lnTo>
                <a:cubicBezTo>
                  <a:pt x="1885" y="1682"/>
                  <a:pt x="1986" y="1595"/>
                  <a:pt x="2102" y="1537"/>
                </a:cubicBezTo>
                <a:lnTo>
                  <a:pt x="2160" y="1494"/>
                </a:lnTo>
                <a:lnTo>
                  <a:pt x="2218" y="1465"/>
                </a:lnTo>
                <a:lnTo>
                  <a:pt x="2276" y="1450"/>
                </a:lnTo>
                <a:cubicBezTo>
                  <a:pt x="2305" y="1436"/>
                  <a:pt x="2349" y="1421"/>
                  <a:pt x="2378" y="1407"/>
                </a:cubicBezTo>
                <a:lnTo>
                  <a:pt x="2436" y="1392"/>
                </a:lnTo>
                <a:lnTo>
                  <a:pt x="2494" y="1363"/>
                </a:lnTo>
                <a:lnTo>
                  <a:pt x="2566" y="1349"/>
                </a:lnTo>
                <a:lnTo>
                  <a:pt x="2624" y="1349"/>
                </a:lnTo>
                <a:cubicBezTo>
                  <a:pt x="2639" y="1334"/>
                  <a:pt x="2668" y="1334"/>
                  <a:pt x="2682" y="1334"/>
                </a:cubicBezTo>
                <a:lnTo>
                  <a:pt x="2755" y="1334"/>
                </a:lnTo>
                <a:cubicBezTo>
                  <a:pt x="2791" y="1327"/>
                  <a:pt x="2831" y="1323"/>
                  <a:pt x="2872" y="1323"/>
                </a:cubicBezTo>
                <a:close/>
                <a:moveTo>
                  <a:pt x="2871" y="1"/>
                </a:moveTo>
                <a:cubicBezTo>
                  <a:pt x="2769" y="1"/>
                  <a:pt x="2668" y="1"/>
                  <a:pt x="2566" y="15"/>
                </a:cubicBezTo>
                <a:cubicBezTo>
                  <a:pt x="2407" y="30"/>
                  <a:pt x="2276" y="189"/>
                  <a:pt x="2291" y="348"/>
                </a:cubicBezTo>
                <a:lnTo>
                  <a:pt x="2291" y="377"/>
                </a:lnTo>
                <a:cubicBezTo>
                  <a:pt x="2291" y="392"/>
                  <a:pt x="2291" y="406"/>
                  <a:pt x="2291" y="421"/>
                </a:cubicBezTo>
                <a:cubicBezTo>
                  <a:pt x="2291" y="537"/>
                  <a:pt x="2218" y="653"/>
                  <a:pt x="2117" y="696"/>
                </a:cubicBezTo>
                <a:lnTo>
                  <a:pt x="2088" y="711"/>
                </a:lnTo>
                <a:lnTo>
                  <a:pt x="1986" y="740"/>
                </a:lnTo>
                <a:lnTo>
                  <a:pt x="1914" y="783"/>
                </a:lnTo>
                <a:lnTo>
                  <a:pt x="1899" y="783"/>
                </a:lnTo>
                <a:cubicBezTo>
                  <a:pt x="1860" y="801"/>
                  <a:pt x="1819" y="809"/>
                  <a:pt x="1777" y="809"/>
                </a:cubicBezTo>
                <a:cubicBezTo>
                  <a:pt x="1680" y="809"/>
                  <a:pt x="1583" y="763"/>
                  <a:pt x="1522" y="682"/>
                </a:cubicBezTo>
                <a:cubicBezTo>
                  <a:pt x="1460" y="601"/>
                  <a:pt x="1370" y="560"/>
                  <a:pt x="1276" y="560"/>
                </a:cubicBezTo>
                <a:cubicBezTo>
                  <a:pt x="1218" y="560"/>
                  <a:pt x="1158" y="576"/>
                  <a:pt x="1102" y="609"/>
                </a:cubicBezTo>
                <a:lnTo>
                  <a:pt x="1073" y="624"/>
                </a:lnTo>
                <a:cubicBezTo>
                  <a:pt x="1001" y="682"/>
                  <a:pt x="914" y="754"/>
                  <a:pt x="841" y="827"/>
                </a:cubicBezTo>
                <a:cubicBezTo>
                  <a:pt x="769" y="899"/>
                  <a:pt x="711" y="972"/>
                  <a:pt x="638" y="1059"/>
                </a:cubicBezTo>
                <a:cubicBezTo>
                  <a:pt x="580" y="1131"/>
                  <a:pt x="551" y="1247"/>
                  <a:pt x="580" y="1349"/>
                </a:cubicBezTo>
                <a:cubicBezTo>
                  <a:pt x="595" y="1363"/>
                  <a:pt x="609" y="1392"/>
                  <a:pt x="624" y="1421"/>
                </a:cubicBezTo>
                <a:cubicBezTo>
                  <a:pt x="638" y="1450"/>
                  <a:pt x="653" y="1465"/>
                  <a:pt x="667" y="1479"/>
                </a:cubicBezTo>
                <a:lnTo>
                  <a:pt x="696" y="1508"/>
                </a:lnTo>
                <a:cubicBezTo>
                  <a:pt x="812" y="1595"/>
                  <a:pt x="856" y="1740"/>
                  <a:pt x="798" y="1885"/>
                </a:cubicBezTo>
                <a:cubicBezTo>
                  <a:pt x="769" y="1943"/>
                  <a:pt x="740" y="2001"/>
                  <a:pt x="725" y="2059"/>
                </a:cubicBezTo>
                <a:cubicBezTo>
                  <a:pt x="711" y="2102"/>
                  <a:pt x="682" y="2131"/>
                  <a:pt x="653" y="2160"/>
                </a:cubicBezTo>
                <a:cubicBezTo>
                  <a:pt x="638" y="2175"/>
                  <a:pt x="624" y="2189"/>
                  <a:pt x="609" y="2204"/>
                </a:cubicBezTo>
                <a:cubicBezTo>
                  <a:pt x="595" y="2218"/>
                  <a:pt x="566" y="2233"/>
                  <a:pt x="551" y="2233"/>
                </a:cubicBezTo>
                <a:lnTo>
                  <a:pt x="493" y="2262"/>
                </a:lnTo>
                <a:lnTo>
                  <a:pt x="334" y="2262"/>
                </a:lnTo>
                <a:cubicBezTo>
                  <a:pt x="327" y="2255"/>
                  <a:pt x="319" y="2251"/>
                  <a:pt x="310" y="2251"/>
                </a:cubicBezTo>
                <a:cubicBezTo>
                  <a:pt x="301" y="2251"/>
                  <a:pt x="290" y="2255"/>
                  <a:pt x="276" y="2262"/>
                </a:cubicBezTo>
                <a:cubicBezTo>
                  <a:pt x="145" y="2276"/>
                  <a:pt x="44" y="2392"/>
                  <a:pt x="29" y="2523"/>
                </a:cubicBezTo>
                <a:cubicBezTo>
                  <a:pt x="0" y="2726"/>
                  <a:pt x="0" y="2929"/>
                  <a:pt x="29" y="3132"/>
                </a:cubicBezTo>
                <a:cubicBezTo>
                  <a:pt x="44" y="3277"/>
                  <a:pt x="145" y="3393"/>
                  <a:pt x="276" y="3407"/>
                </a:cubicBezTo>
                <a:cubicBezTo>
                  <a:pt x="298" y="3414"/>
                  <a:pt x="316" y="3418"/>
                  <a:pt x="332" y="3418"/>
                </a:cubicBezTo>
                <a:cubicBezTo>
                  <a:pt x="348" y="3418"/>
                  <a:pt x="363" y="3414"/>
                  <a:pt x="377" y="3407"/>
                </a:cubicBezTo>
                <a:lnTo>
                  <a:pt x="435" y="3407"/>
                </a:lnTo>
                <a:cubicBezTo>
                  <a:pt x="493" y="3407"/>
                  <a:pt x="551" y="3436"/>
                  <a:pt x="609" y="3465"/>
                </a:cubicBezTo>
                <a:cubicBezTo>
                  <a:pt x="624" y="3479"/>
                  <a:pt x="638" y="3479"/>
                  <a:pt x="653" y="3494"/>
                </a:cubicBezTo>
                <a:cubicBezTo>
                  <a:pt x="682" y="3523"/>
                  <a:pt x="711" y="3566"/>
                  <a:pt x="725" y="3610"/>
                </a:cubicBezTo>
                <a:cubicBezTo>
                  <a:pt x="754" y="3668"/>
                  <a:pt x="769" y="3740"/>
                  <a:pt x="798" y="3798"/>
                </a:cubicBezTo>
                <a:cubicBezTo>
                  <a:pt x="870" y="3914"/>
                  <a:pt x="841" y="4059"/>
                  <a:pt x="725" y="4161"/>
                </a:cubicBezTo>
                <a:lnTo>
                  <a:pt x="696" y="4175"/>
                </a:lnTo>
                <a:lnTo>
                  <a:pt x="667" y="4204"/>
                </a:lnTo>
                <a:cubicBezTo>
                  <a:pt x="653" y="4219"/>
                  <a:pt x="638" y="4233"/>
                  <a:pt x="624" y="4262"/>
                </a:cubicBezTo>
                <a:cubicBezTo>
                  <a:pt x="609" y="4277"/>
                  <a:pt x="595" y="4306"/>
                  <a:pt x="595" y="4335"/>
                </a:cubicBezTo>
                <a:lnTo>
                  <a:pt x="595" y="4364"/>
                </a:lnTo>
                <a:cubicBezTo>
                  <a:pt x="595" y="4378"/>
                  <a:pt x="595" y="4393"/>
                  <a:pt x="595" y="4393"/>
                </a:cubicBezTo>
                <a:cubicBezTo>
                  <a:pt x="595" y="4407"/>
                  <a:pt x="595" y="4422"/>
                  <a:pt x="595" y="4422"/>
                </a:cubicBezTo>
                <a:cubicBezTo>
                  <a:pt x="595" y="4436"/>
                  <a:pt x="595" y="4451"/>
                  <a:pt x="595" y="4465"/>
                </a:cubicBezTo>
                <a:lnTo>
                  <a:pt x="595" y="4509"/>
                </a:lnTo>
                <a:lnTo>
                  <a:pt x="595" y="4523"/>
                </a:lnTo>
                <a:cubicBezTo>
                  <a:pt x="595" y="4538"/>
                  <a:pt x="595" y="4552"/>
                  <a:pt x="609" y="4552"/>
                </a:cubicBezTo>
                <a:lnTo>
                  <a:pt x="638" y="4596"/>
                </a:lnTo>
                <a:cubicBezTo>
                  <a:pt x="696" y="4668"/>
                  <a:pt x="769" y="4755"/>
                  <a:pt x="841" y="4828"/>
                </a:cubicBezTo>
                <a:cubicBezTo>
                  <a:pt x="914" y="4900"/>
                  <a:pt x="986" y="4958"/>
                  <a:pt x="1073" y="5031"/>
                </a:cubicBezTo>
                <a:cubicBezTo>
                  <a:pt x="1121" y="5066"/>
                  <a:pt x="1188" y="5092"/>
                  <a:pt x="1251" y="5092"/>
                </a:cubicBezTo>
                <a:cubicBezTo>
                  <a:pt x="1264" y="5092"/>
                  <a:pt x="1278" y="5091"/>
                  <a:pt x="1291" y="5089"/>
                </a:cubicBezTo>
                <a:cubicBezTo>
                  <a:pt x="1319" y="5089"/>
                  <a:pt x="1348" y="5089"/>
                  <a:pt x="1363" y="5074"/>
                </a:cubicBezTo>
                <a:cubicBezTo>
                  <a:pt x="1421" y="5060"/>
                  <a:pt x="1479" y="5016"/>
                  <a:pt x="1508" y="4973"/>
                </a:cubicBezTo>
                <a:lnTo>
                  <a:pt x="1537" y="4944"/>
                </a:lnTo>
                <a:cubicBezTo>
                  <a:pt x="1580" y="4900"/>
                  <a:pt x="1609" y="4871"/>
                  <a:pt x="1667" y="4857"/>
                </a:cubicBezTo>
                <a:lnTo>
                  <a:pt x="1769" y="4842"/>
                </a:lnTo>
                <a:cubicBezTo>
                  <a:pt x="1812" y="4842"/>
                  <a:pt x="1856" y="4857"/>
                  <a:pt x="1899" y="4871"/>
                </a:cubicBezTo>
                <a:cubicBezTo>
                  <a:pt x="1957" y="4900"/>
                  <a:pt x="2015" y="4929"/>
                  <a:pt x="2073" y="4944"/>
                </a:cubicBezTo>
                <a:cubicBezTo>
                  <a:pt x="2131" y="4973"/>
                  <a:pt x="2189" y="5016"/>
                  <a:pt x="2218" y="5060"/>
                </a:cubicBezTo>
                <a:cubicBezTo>
                  <a:pt x="2233" y="5074"/>
                  <a:pt x="2247" y="5103"/>
                  <a:pt x="2262" y="5117"/>
                </a:cubicBezTo>
                <a:cubicBezTo>
                  <a:pt x="2276" y="5175"/>
                  <a:pt x="2276" y="5233"/>
                  <a:pt x="2276" y="5277"/>
                </a:cubicBezTo>
                <a:cubicBezTo>
                  <a:pt x="2247" y="5451"/>
                  <a:pt x="2349" y="5596"/>
                  <a:pt x="2508" y="5639"/>
                </a:cubicBezTo>
                <a:lnTo>
                  <a:pt x="2552" y="5639"/>
                </a:lnTo>
                <a:cubicBezTo>
                  <a:pt x="2653" y="5654"/>
                  <a:pt x="2755" y="5654"/>
                  <a:pt x="2856" y="5654"/>
                </a:cubicBezTo>
                <a:cubicBezTo>
                  <a:pt x="2958" y="5654"/>
                  <a:pt x="3059" y="5654"/>
                  <a:pt x="3160" y="5639"/>
                </a:cubicBezTo>
                <a:cubicBezTo>
                  <a:pt x="3233" y="5625"/>
                  <a:pt x="3291" y="5596"/>
                  <a:pt x="3334" y="5538"/>
                </a:cubicBezTo>
                <a:cubicBezTo>
                  <a:pt x="3363" y="5509"/>
                  <a:pt x="3392" y="5480"/>
                  <a:pt x="3407" y="5436"/>
                </a:cubicBezTo>
                <a:cubicBezTo>
                  <a:pt x="3421" y="5378"/>
                  <a:pt x="3436" y="5335"/>
                  <a:pt x="3421" y="5277"/>
                </a:cubicBezTo>
                <a:cubicBezTo>
                  <a:pt x="3421" y="5262"/>
                  <a:pt x="3421" y="5248"/>
                  <a:pt x="3421" y="5233"/>
                </a:cubicBezTo>
                <a:cubicBezTo>
                  <a:pt x="3421" y="5103"/>
                  <a:pt x="3508" y="4987"/>
                  <a:pt x="3624" y="4944"/>
                </a:cubicBezTo>
                <a:cubicBezTo>
                  <a:pt x="3682" y="4915"/>
                  <a:pt x="3755" y="4886"/>
                  <a:pt x="3813" y="4857"/>
                </a:cubicBezTo>
                <a:cubicBezTo>
                  <a:pt x="3856" y="4842"/>
                  <a:pt x="3903" y="4835"/>
                  <a:pt x="3949" y="4835"/>
                </a:cubicBezTo>
                <a:cubicBezTo>
                  <a:pt x="3994" y="4835"/>
                  <a:pt x="4037" y="4842"/>
                  <a:pt x="4074" y="4857"/>
                </a:cubicBezTo>
                <a:cubicBezTo>
                  <a:pt x="4103" y="4871"/>
                  <a:pt x="4117" y="4886"/>
                  <a:pt x="4132" y="4900"/>
                </a:cubicBezTo>
                <a:cubicBezTo>
                  <a:pt x="4146" y="4915"/>
                  <a:pt x="4161" y="4915"/>
                  <a:pt x="4161" y="4929"/>
                </a:cubicBezTo>
                <a:cubicBezTo>
                  <a:pt x="4175" y="4944"/>
                  <a:pt x="4190" y="4944"/>
                  <a:pt x="4190" y="4958"/>
                </a:cubicBezTo>
                <a:cubicBezTo>
                  <a:pt x="4252" y="5038"/>
                  <a:pt x="4342" y="5080"/>
                  <a:pt x="4436" y="5080"/>
                </a:cubicBezTo>
                <a:cubicBezTo>
                  <a:pt x="4494" y="5080"/>
                  <a:pt x="4554" y="5064"/>
                  <a:pt x="4610" y="5031"/>
                </a:cubicBezTo>
                <a:cubicBezTo>
                  <a:pt x="4625" y="5031"/>
                  <a:pt x="4625" y="5031"/>
                  <a:pt x="4639" y="5016"/>
                </a:cubicBezTo>
                <a:cubicBezTo>
                  <a:pt x="4711" y="4958"/>
                  <a:pt x="4798" y="4886"/>
                  <a:pt x="4871" y="4813"/>
                </a:cubicBezTo>
                <a:cubicBezTo>
                  <a:pt x="4943" y="4741"/>
                  <a:pt x="5001" y="4654"/>
                  <a:pt x="5074" y="4581"/>
                </a:cubicBezTo>
                <a:cubicBezTo>
                  <a:pt x="5132" y="4509"/>
                  <a:pt x="5161" y="4393"/>
                  <a:pt x="5117" y="4291"/>
                </a:cubicBezTo>
                <a:cubicBezTo>
                  <a:pt x="5117" y="4277"/>
                  <a:pt x="5117" y="4277"/>
                  <a:pt x="5103" y="4262"/>
                </a:cubicBezTo>
                <a:cubicBezTo>
                  <a:pt x="5103" y="4248"/>
                  <a:pt x="5088" y="4233"/>
                  <a:pt x="5088" y="4219"/>
                </a:cubicBezTo>
                <a:cubicBezTo>
                  <a:pt x="5074" y="4190"/>
                  <a:pt x="5059" y="4175"/>
                  <a:pt x="5045" y="4161"/>
                </a:cubicBezTo>
                <a:lnTo>
                  <a:pt x="5016" y="4132"/>
                </a:lnTo>
                <a:lnTo>
                  <a:pt x="4987" y="4117"/>
                </a:lnTo>
                <a:cubicBezTo>
                  <a:pt x="4885" y="4016"/>
                  <a:pt x="4856" y="3871"/>
                  <a:pt x="4914" y="3755"/>
                </a:cubicBezTo>
                <a:cubicBezTo>
                  <a:pt x="4943" y="3682"/>
                  <a:pt x="4972" y="3624"/>
                  <a:pt x="4987" y="3566"/>
                </a:cubicBezTo>
                <a:cubicBezTo>
                  <a:pt x="5037" y="3453"/>
                  <a:pt x="5154" y="3372"/>
                  <a:pt x="5278" y="3372"/>
                </a:cubicBezTo>
                <a:cubicBezTo>
                  <a:pt x="5297" y="3372"/>
                  <a:pt x="5316" y="3374"/>
                  <a:pt x="5335" y="3378"/>
                </a:cubicBezTo>
                <a:cubicBezTo>
                  <a:pt x="5407" y="3378"/>
                  <a:pt x="5480" y="3364"/>
                  <a:pt x="5538" y="3335"/>
                </a:cubicBezTo>
                <a:cubicBezTo>
                  <a:pt x="5552" y="3320"/>
                  <a:pt x="5567" y="3306"/>
                  <a:pt x="5581" y="3291"/>
                </a:cubicBezTo>
                <a:lnTo>
                  <a:pt x="5610" y="3277"/>
                </a:lnTo>
                <a:lnTo>
                  <a:pt x="5625" y="3262"/>
                </a:lnTo>
                <a:cubicBezTo>
                  <a:pt x="5654" y="3219"/>
                  <a:pt x="5683" y="3161"/>
                  <a:pt x="5683" y="3103"/>
                </a:cubicBezTo>
                <a:cubicBezTo>
                  <a:pt x="5712" y="2900"/>
                  <a:pt x="5712" y="2697"/>
                  <a:pt x="5683" y="2479"/>
                </a:cubicBezTo>
                <a:lnTo>
                  <a:pt x="5683" y="2479"/>
                </a:lnTo>
                <a:lnTo>
                  <a:pt x="5712" y="2523"/>
                </a:lnTo>
                <a:cubicBezTo>
                  <a:pt x="5712" y="2494"/>
                  <a:pt x="5697" y="2465"/>
                  <a:pt x="5683" y="2436"/>
                </a:cubicBezTo>
                <a:cubicBezTo>
                  <a:pt x="5683" y="2421"/>
                  <a:pt x="5668" y="2407"/>
                  <a:pt x="5668" y="2392"/>
                </a:cubicBezTo>
                <a:cubicBezTo>
                  <a:pt x="5654" y="2378"/>
                  <a:pt x="5639" y="2363"/>
                  <a:pt x="5625" y="2349"/>
                </a:cubicBezTo>
                <a:lnTo>
                  <a:pt x="5610" y="2334"/>
                </a:lnTo>
                <a:lnTo>
                  <a:pt x="5581" y="2305"/>
                </a:lnTo>
                <a:lnTo>
                  <a:pt x="5552" y="2291"/>
                </a:lnTo>
                <a:cubicBezTo>
                  <a:pt x="5538" y="2276"/>
                  <a:pt x="5509" y="2262"/>
                  <a:pt x="5480" y="2262"/>
                </a:cubicBezTo>
                <a:lnTo>
                  <a:pt x="5451" y="2262"/>
                </a:lnTo>
                <a:cubicBezTo>
                  <a:pt x="5436" y="2255"/>
                  <a:pt x="5422" y="2251"/>
                  <a:pt x="5405" y="2251"/>
                </a:cubicBezTo>
                <a:cubicBezTo>
                  <a:pt x="5389" y="2251"/>
                  <a:pt x="5371" y="2255"/>
                  <a:pt x="5349" y="2262"/>
                </a:cubicBezTo>
                <a:lnTo>
                  <a:pt x="5277" y="2262"/>
                </a:lnTo>
                <a:cubicBezTo>
                  <a:pt x="5219" y="2262"/>
                  <a:pt x="5161" y="2233"/>
                  <a:pt x="5117" y="2204"/>
                </a:cubicBezTo>
                <a:lnTo>
                  <a:pt x="5103" y="2189"/>
                </a:lnTo>
                <a:lnTo>
                  <a:pt x="5074" y="2160"/>
                </a:lnTo>
                <a:lnTo>
                  <a:pt x="5045" y="2117"/>
                </a:lnTo>
                <a:lnTo>
                  <a:pt x="5016" y="2088"/>
                </a:lnTo>
                <a:cubicBezTo>
                  <a:pt x="5016" y="2073"/>
                  <a:pt x="5016" y="2073"/>
                  <a:pt x="5016" y="2059"/>
                </a:cubicBezTo>
                <a:lnTo>
                  <a:pt x="5016" y="2044"/>
                </a:lnTo>
                <a:cubicBezTo>
                  <a:pt x="4987" y="1986"/>
                  <a:pt x="4972" y="1928"/>
                  <a:pt x="4943" y="1870"/>
                </a:cubicBezTo>
                <a:lnTo>
                  <a:pt x="4929" y="1841"/>
                </a:lnTo>
                <a:cubicBezTo>
                  <a:pt x="4914" y="1798"/>
                  <a:pt x="4914" y="1754"/>
                  <a:pt x="4914" y="1711"/>
                </a:cubicBezTo>
                <a:cubicBezTo>
                  <a:pt x="4929" y="1682"/>
                  <a:pt x="4929" y="1639"/>
                  <a:pt x="4943" y="1610"/>
                </a:cubicBezTo>
                <a:cubicBezTo>
                  <a:pt x="4958" y="1581"/>
                  <a:pt x="4987" y="1552"/>
                  <a:pt x="5016" y="1523"/>
                </a:cubicBezTo>
                <a:lnTo>
                  <a:pt x="5045" y="1494"/>
                </a:lnTo>
                <a:lnTo>
                  <a:pt x="5059" y="1479"/>
                </a:lnTo>
                <a:cubicBezTo>
                  <a:pt x="5088" y="1450"/>
                  <a:pt x="5103" y="1436"/>
                  <a:pt x="5117" y="1392"/>
                </a:cubicBezTo>
                <a:cubicBezTo>
                  <a:pt x="5132" y="1392"/>
                  <a:pt x="5132" y="1378"/>
                  <a:pt x="5146" y="1363"/>
                </a:cubicBezTo>
                <a:cubicBezTo>
                  <a:pt x="5146" y="1349"/>
                  <a:pt x="5161" y="1334"/>
                  <a:pt x="5161" y="1320"/>
                </a:cubicBezTo>
                <a:cubicBezTo>
                  <a:pt x="5175" y="1218"/>
                  <a:pt x="5161" y="1131"/>
                  <a:pt x="5103" y="1059"/>
                </a:cubicBezTo>
                <a:cubicBezTo>
                  <a:pt x="5030" y="972"/>
                  <a:pt x="4958" y="899"/>
                  <a:pt x="4900" y="827"/>
                </a:cubicBezTo>
                <a:cubicBezTo>
                  <a:pt x="4813" y="754"/>
                  <a:pt x="4740" y="682"/>
                  <a:pt x="4653" y="624"/>
                </a:cubicBezTo>
                <a:cubicBezTo>
                  <a:pt x="4600" y="581"/>
                  <a:pt x="4540" y="554"/>
                  <a:pt x="4471" y="554"/>
                </a:cubicBezTo>
                <a:cubicBezTo>
                  <a:pt x="4446" y="554"/>
                  <a:pt x="4420" y="558"/>
                  <a:pt x="4393" y="566"/>
                </a:cubicBezTo>
                <a:lnTo>
                  <a:pt x="4364" y="566"/>
                </a:lnTo>
                <a:cubicBezTo>
                  <a:pt x="4320" y="595"/>
                  <a:pt x="4277" y="609"/>
                  <a:pt x="4248" y="653"/>
                </a:cubicBezTo>
                <a:lnTo>
                  <a:pt x="4219" y="682"/>
                </a:lnTo>
                <a:cubicBezTo>
                  <a:pt x="4190" y="725"/>
                  <a:pt x="4132" y="769"/>
                  <a:pt x="4074" y="783"/>
                </a:cubicBezTo>
                <a:cubicBezTo>
                  <a:pt x="4059" y="798"/>
                  <a:pt x="4030" y="798"/>
                  <a:pt x="4016" y="798"/>
                </a:cubicBezTo>
                <a:lnTo>
                  <a:pt x="3929" y="798"/>
                </a:lnTo>
                <a:lnTo>
                  <a:pt x="3871" y="783"/>
                </a:lnTo>
                <a:lnTo>
                  <a:pt x="3842" y="783"/>
                </a:lnTo>
                <a:lnTo>
                  <a:pt x="3813" y="754"/>
                </a:lnTo>
                <a:lnTo>
                  <a:pt x="3755" y="740"/>
                </a:lnTo>
                <a:lnTo>
                  <a:pt x="3653" y="696"/>
                </a:lnTo>
                <a:cubicBezTo>
                  <a:pt x="3523" y="653"/>
                  <a:pt x="3450" y="522"/>
                  <a:pt x="3450" y="392"/>
                </a:cubicBezTo>
                <a:lnTo>
                  <a:pt x="3450" y="363"/>
                </a:lnTo>
                <a:cubicBezTo>
                  <a:pt x="3479" y="203"/>
                  <a:pt x="3378" y="58"/>
                  <a:pt x="3218" y="15"/>
                </a:cubicBezTo>
                <a:lnTo>
                  <a:pt x="3189" y="15"/>
                </a:lnTo>
                <a:cubicBezTo>
                  <a:pt x="3088" y="1"/>
                  <a:pt x="2986" y="1"/>
                  <a:pt x="287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" name="Google Shape;1653;p46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mount of Each Level</a:t>
            </a:r>
            <a:endParaRPr dirty="0"/>
          </a:p>
        </p:txBody>
      </p:sp>
      <p:pic>
        <p:nvPicPr>
          <p:cNvPr id="18" name="Picture 17" descr="Chart, bar chart&#10;&#10;Description automatically generated">
            <a:extLst>
              <a:ext uri="{FF2B5EF4-FFF2-40B4-BE49-F238E27FC236}">
                <a16:creationId xmlns:a16="http://schemas.microsoft.com/office/drawing/2014/main" id="{D6544052-18D8-E7CB-0A76-833E68C6F3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8838" y="1614756"/>
            <a:ext cx="4238680" cy="2855298"/>
          </a:xfrm>
          <a:prstGeom prst="rect">
            <a:avLst/>
          </a:prstGeom>
        </p:spPr>
      </p:pic>
      <p:graphicFrame>
        <p:nvGraphicFramePr>
          <p:cNvPr id="19" name="Chart 18" title="Gráfico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282651"/>
              </p:ext>
            </p:extLst>
          </p:nvPr>
        </p:nvGraphicFramePr>
        <p:xfrm>
          <a:off x="-63368" y="1614756"/>
          <a:ext cx="4732205" cy="2926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83801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7"/>
          <p:cNvSpPr txBox="1">
            <a:spLocks noGrp="1"/>
          </p:cNvSpPr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ea typeface="微軟正黑體" panose="020B0604030504040204" pitchFamily="34" charset="-120"/>
              </a:rPr>
              <a:t>模型訓練</a:t>
            </a:r>
            <a:endParaRPr dirty="0">
              <a:ea typeface="微軟正黑體" panose="020B0604030504040204" pitchFamily="34" charset="-120"/>
            </a:endParaRPr>
          </a:p>
        </p:txBody>
      </p:sp>
      <p:sp>
        <p:nvSpPr>
          <p:cNvPr id="498" name="Google Shape;498;p37"/>
          <p:cNvSpPr txBox="1">
            <a:spLocks noGrp="1"/>
          </p:cNvSpPr>
          <p:nvPr>
            <p:ph type="subTitle" idx="1"/>
          </p:nvPr>
        </p:nvSpPr>
        <p:spPr>
          <a:xfrm>
            <a:off x="714300" y="3195975"/>
            <a:ext cx="2521800" cy="10989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 preprocessing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Decision Tree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499" name="Google Shape;499;p37"/>
          <p:cNvSpPr txBox="1">
            <a:spLocks noGrp="1"/>
          </p:cNvSpPr>
          <p:nvPr>
            <p:ph type="title" idx="2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500" name="Google Shape;500;p37"/>
          <p:cNvSpPr/>
          <p:nvPr/>
        </p:nvSpPr>
        <p:spPr>
          <a:xfrm>
            <a:off x="7959915" y="812711"/>
            <a:ext cx="116400" cy="116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7"/>
          <p:cNvSpPr/>
          <p:nvPr/>
        </p:nvSpPr>
        <p:spPr>
          <a:xfrm>
            <a:off x="8124171" y="812711"/>
            <a:ext cx="116400" cy="116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7"/>
          <p:cNvSpPr/>
          <p:nvPr/>
        </p:nvSpPr>
        <p:spPr>
          <a:xfrm>
            <a:off x="8288427" y="812711"/>
            <a:ext cx="116400" cy="116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3" name="Google Shape;503;p37"/>
          <p:cNvGrpSpPr/>
          <p:nvPr/>
        </p:nvGrpSpPr>
        <p:grpSpPr>
          <a:xfrm>
            <a:off x="4195962" y="812731"/>
            <a:ext cx="4338518" cy="3791511"/>
            <a:chOff x="4195962" y="812731"/>
            <a:chExt cx="4338518" cy="3791511"/>
          </a:xfrm>
        </p:grpSpPr>
        <p:grpSp>
          <p:nvGrpSpPr>
            <p:cNvPr id="504" name="Google Shape;504;p37"/>
            <p:cNvGrpSpPr/>
            <p:nvPr/>
          </p:nvGrpSpPr>
          <p:grpSpPr>
            <a:xfrm>
              <a:off x="4470000" y="812731"/>
              <a:ext cx="3490051" cy="2287960"/>
              <a:chOff x="4849800" y="1060525"/>
              <a:chExt cx="2932816" cy="1922656"/>
            </a:xfrm>
          </p:grpSpPr>
          <p:sp>
            <p:nvSpPr>
              <p:cNvPr id="505" name="Google Shape;505;p37"/>
              <p:cNvSpPr/>
              <p:nvPr/>
            </p:nvSpPr>
            <p:spPr>
              <a:xfrm>
                <a:off x="5702118" y="1354752"/>
                <a:ext cx="412858" cy="1595400"/>
              </a:xfrm>
              <a:custGeom>
                <a:avLst/>
                <a:gdLst/>
                <a:ahLst/>
                <a:cxnLst/>
                <a:rect l="l" t="t" r="r" b="b"/>
                <a:pathLst>
                  <a:path w="5725" h="22123" extrusionOk="0">
                    <a:moveTo>
                      <a:pt x="5610" y="0"/>
                    </a:moveTo>
                    <a:cubicBezTo>
                      <a:pt x="3750" y="286"/>
                      <a:pt x="2663" y="1689"/>
                      <a:pt x="2233" y="4293"/>
                    </a:cubicBezTo>
                    <a:cubicBezTo>
                      <a:pt x="1890" y="6468"/>
                      <a:pt x="2062" y="9244"/>
                      <a:pt x="2233" y="11906"/>
                    </a:cubicBezTo>
                    <a:cubicBezTo>
                      <a:pt x="2491" y="16485"/>
                      <a:pt x="2748" y="20806"/>
                      <a:pt x="487" y="21293"/>
                    </a:cubicBezTo>
                    <a:cubicBezTo>
                      <a:pt x="316" y="21321"/>
                      <a:pt x="173" y="21350"/>
                      <a:pt x="1" y="21350"/>
                    </a:cubicBezTo>
                    <a:lnTo>
                      <a:pt x="58" y="22123"/>
                    </a:lnTo>
                    <a:cubicBezTo>
                      <a:pt x="173" y="22123"/>
                      <a:pt x="287" y="22094"/>
                      <a:pt x="402" y="22094"/>
                    </a:cubicBezTo>
                    <a:cubicBezTo>
                      <a:pt x="487" y="22065"/>
                      <a:pt x="573" y="22037"/>
                      <a:pt x="631" y="22037"/>
                    </a:cubicBezTo>
                    <a:cubicBezTo>
                      <a:pt x="3550" y="21407"/>
                      <a:pt x="3264" y="16771"/>
                      <a:pt x="2977" y="11848"/>
                    </a:cubicBezTo>
                    <a:cubicBezTo>
                      <a:pt x="2663" y="6668"/>
                      <a:pt x="2348" y="1288"/>
                      <a:pt x="5725" y="744"/>
                    </a:cubicBezTo>
                    <a:lnTo>
                      <a:pt x="56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7"/>
              <p:cNvSpPr/>
              <p:nvPr/>
            </p:nvSpPr>
            <p:spPr>
              <a:xfrm>
                <a:off x="5559765" y="1393045"/>
                <a:ext cx="1783260" cy="1590136"/>
              </a:xfrm>
              <a:custGeom>
                <a:avLst/>
                <a:gdLst/>
                <a:ahLst/>
                <a:cxnLst/>
                <a:rect l="l" t="t" r="r" b="b"/>
                <a:pathLst>
                  <a:path w="24728" h="22050" extrusionOk="0">
                    <a:moveTo>
                      <a:pt x="17788" y="1"/>
                    </a:moveTo>
                    <a:cubicBezTo>
                      <a:pt x="15721" y="1"/>
                      <a:pt x="13551" y="1179"/>
                      <a:pt x="12078" y="3733"/>
                    </a:cubicBezTo>
                    <a:cubicBezTo>
                      <a:pt x="11792" y="4247"/>
                      <a:pt x="11267" y="4533"/>
                      <a:pt x="10729" y="4533"/>
                    </a:cubicBezTo>
                    <a:cubicBezTo>
                      <a:pt x="10457" y="4533"/>
                      <a:pt x="10181" y="4459"/>
                      <a:pt x="9931" y="4306"/>
                    </a:cubicBezTo>
                    <a:cubicBezTo>
                      <a:pt x="8557" y="3481"/>
                      <a:pt x="7201" y="3115"/>
                      <a:pt x="5960" y="3115"/>
                    </a:cubicBezTo>
                    <a:cubicBezTo>
                      <a:pt x="2548" y="3115"/>
                      <a:pt x="0" y="5884"/>
                      <a:pt x="315" y="9514"/>
                    </a:cubicBezTo>
                    <a:cubicBezTo>
                      <a:pt x="687" y="13664"/>
                      <a:pt x="7384" y="19417"/>
                      <a:pt x="14024" y="21878"/>
                    </a:cubicBezTo>
                    <a:cubicBezTo>
                      <a:pt x="14337" y="21993"/>
                      <a:pt x="14665" y="22049"/>
                      <a:pt x="14991" y="22049"/>
                    </a:cubicBezTo>
                    <a:cubicBezTo>
                      <a:pt x="15794" y="22049"/>
                      <a:pt x="16585" y="21708"/>
                      <a:pt x="17115" y="21077"/>
                    </a:cubicBezTo>
                    <a:cubicBezTo>
                      <a:pt x="21694" y="15668"/>
                      <a:pt x="24727" y="7368"/>
                      <a:pt x="23010" y="3590"/>
                    </a:cubicBezTo>
                    <a:cubicBezTo>
                      <a:pt x="21975" y="1272"/>
                      <a:pt x="19936" y="1"/>
                      <a:pt x="177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7"/>
              <p:cNvSpPr/>
              <p:nvPr/>
            </p:nvSpPr>
            <p:spPr>
              <a:xfrm>
                <a:off x="5451954" y="1248455"/>
                <a:ext cx="1794077" cy="1507348"/>
              </a:xfrm>
              <a:custGeom>
                <a:avLst/>
                <a:gdLst/>
                <a:ahLst/>
                <a:cxnLst/>
                <a:rect l="l" t="t" r="r" b="b"/>
                <a:pathLst>
                  <a:path w="24878" h="20902" extrusionOk="0">
                    <a:moveTo>
                      <a:pt x="18912" y="0"/>
                    </a:moveTo>
                    <a:cubicBezTo>
                      <a:pt x="16974" y="0"/>
                      <a:pt x="15119" y="985"/>
                      <a:pt x="13801" y="2476"/>
                    </a:cubicBezTo>
                    <a:cubicBezTo>
                      <a:pt x="13086" y="3306"/>
                      <a:pt x="12485" y="4250"/>
                      <a:pt x="12056" y="5280"/>
                    </a:cubicBezTo>
                    <a:cubicBezTo>
                      <a:pt x="10056" y="3479"/>
                      <a:pt x="7989" y="2708"/>
                      <a:pt x="6148" y="2708"/>
                    </a:cubicBezTo>
                    <a:cubicBezTo>
                      <a:pt x="2667" y="2708"/>
                      <a:pt x="0" y="5467"/>
                      <a:pt x="150" y="9230"/>
                    </a:cubicBezTo>
                    <a:cubicBezTo>
                      <a:pt x="265" y="12006"/>
                      <a:pt x="2440" y="14524"/>
                      <a:pt x="4300" y="16385"/>
                    </a:cubicBezTo>
                    <a:cubicBezTo>
                      <a:pt x="5988" y="18102"/>
                      <a:pt x="7963" y="20048"/>
                      <a:pt x="10367" y="20620"/>
                    </a:cubicBezTo>
                    <a:cubicBezTo>
                      <a:pt x="11144" y="20811"/>
                      <a:pt x="11906" y="20901"/>
                      <a:pt x="12651" y="20901"/>
                    </a:cubicBezTo>
                    <a:cubicBezTo>
                      <a:pt x="18933" y="20901"/>
                      <a:pt x="23912" y="14508"/>
                      <a:pt x="24705" y="8572"/>
                    </a:cubicBezTo>
                    <a:cubicBezTo>
                      <a:pt x="24848" y="7599"/>
                      <a:pt x="24877" y="6597"/>
                      <a:pt x="24791" y="5595"/>
                    </a:cubicBezTo>
                    <a:cubicBezTo>
                      <a:pt x="24734" y="5080"/>
                      <a:pt x="24620" y="4565"/>
                      <a:pt x="24476" y="4078"/>
                    </a:cubicBezTo>
                    <a:cubicBezTo>
                      <a:pt x="23875" y="2333"/>
                      <a:pt x="22530" y="959"/>
                      <a:pt x="20813" y="329"/>
                    </a:cubicBezTo>
                    <a:cubicBezTo>
                      <a:pt x="20181" y="105"/>
                      <a:pt x="19542" y="0"/>
                      <a:pt x="189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7"/>
              <p:cNvSpPr/>
              <p:nvPr/>
            </p:nvSpPr>
            <p:spPr>
              <a:xfrm>
                <a:off x="6443092" y="1464510"/>
                <a:ext cx="359133" cy="270143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746" extrusionOk="0">
                    <a:moveTo>
                      <a:pt x="4469" y="1"/>
                    </a:moveTo>
                    <a:cubicBezTo>
                      <a:pt x="4393" y="1"/>
                      <a:pt x="4315" y="17"/>
                      <a:pt x="4236" y="52"/>
                    </a:cubicBezTo>
                    <a:cubicBezTo>
                      <a:pt x="3749" y="224"/>
                      <a:pt x="3291" y="539"/>
                      <a:pt x="2919" y="939"/>
                    </a:cubicBezTo>
                    <a:cubicBezTo>
                      <a:pt x="2461" y="1397"/>
                      <a:pt x="2032" y="1855"/>
                      <a:pt x="1632" y="2370"/>
                    </a:cubicBezTo>
                    <a:cubicBezTo>
                      <a:pt x="1317" y="2800"/>
                      <a:pt x="859" y="3143"/>
                      <a:pt x="344" y="3372"/>
                    </a:cubicBezTo>
                    <a:cubicBezTo>
                      <a:pt x="286" y="3372"/>
                      <a:pt x="201" y="3401"/>
                      <a:pt x="143" y="3429"/>
                    </a:cubicBezTo>
                    <a:cubicBezTo>
                      <a:pt x="57" y="3486"/>
                      <a:pt x="0" y="3572"/>
                      <a:pt x="29" y="3658"/>
                    </a:cubicBezTo>
                    <a:cubicBezTo>
                      <a:pt x="158" y="3714"/>
                      <a:pt x="300" y="3745"/>
                      <a:pt x="445" y="3745"/>
                    </a:cubicBezTo>
                    <a:cubicBezTo>
                      <a:pt x="525" y="3745"/>
                      <a:pt x="606" y="3736"/>
                      <a:pt x="687" y="3715"/>
                    </a:cubicBezTo>
                    <a:cubicBezTo>
                      <a:pt x="1832" y="3458"/>
                      <a:pt x="2605" y="2485"/>
                      <a:pt x="3578" y="1855"/>
                    </a:cubicBezTo>
                    <a:cubicBezTo>
                      <a:pt x="4007" y="1569"/>
                      <a:pt x="4522" y="1340"/>
                      <a:pt x="4837" y="853"/>
                    </a:cubicBezTo>
                    <a:cubicBezTo>
                      <a:pt x="4951" y="653"/>
                      <a:pt x="4980" y="424"/>
                      <a:pt x="4894" y="224"/>
                    </a:cubicBezTo>
                    <a:cubicBezTo>
                      <a:pt x="4795" y="85"/>
                      <a:pt x="4640" y="1"/>
                      <a:pt x="4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7"/>
              <p:cNvSpPr/>
              <p:nvPr/>
            </p:nvSpPr>
            <p:spPr>
              <a:xfrm>
                <a:off x="5629932" y="1721959"/>
                <a:ext cx="267114" cy="403988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5602" extrusionOk="0">
                    <a:moveTo>
                      <a:pt x="3355" y="1"/>
                    </a:moveTo>
                    <a:cubicBezTo>
                      <a:pt x="2798" y="1"/>
                      <a:pt x="1682" y="823"/>
                      <a:pt x="1517" y="947"/>
                    </a:cubicBezTo>
                    <a:cubicBezTo>
                      <a:pt x="773" y="1605"/>
                      <a:pt x="286" y="2521"/>
                      <a:pt x="143" y="3522"/>
                    </a:cubicBezTo>
                    <a:cubicBezTo>
                      <a:pt x="0" y="4095"/>
                      <a:pt x="86" y="4696"/>
                      <a:pt x="315" y="5240"/>
                    </a:cubicBezTo>
                    <a:cubicBezTo>
                      <a:pt x="413" y="5410"/>
                      <a:pt x="593" y="5602"/>
                      <a:pt x="786" y="5602"/>
                    </a:cubicBezTo>
                    <a:cubicBezTo>
                      <a:pt x="820" y="5602"/>
                      <a:pt x="854" y="5596"/>
                      <a:pt x="887" y="5583"/>
                    </a:cubicBezTo>
                    <a:cubicBezTo>
                      <a:pt x="1116" y="5497"/>
                      <a:pt x="1116" y="5268"/>
                      <a:pt x="1145" y="5068"/>
                    </a:cubicBezTo>
                    <a:cubicBezTo>
                      <a:pt x="1317" y="3866"/>
                      <a:pt x="1660" y="2607"/>
                      <a:pt x="2490" y="1719"/>
                    </a:cubicBezTo>
                    <a:cubicBezTo>
                      <a:pt x="2862" y="1405"/>
                      <a:pt x="3206" y="1090"/>
                      <a:pt x="3520" y="718"/>
                    </a:cubicBezTo>
                    <a:cubicBezTo>
                      <a:pt x="3578" y="632"/>
                      <a:pt x="3635" y="546"/>
                      <a:pt x="3664" y="460"/>
                    </a:cubicBezTo>
                    <a:cubicBezTo>
                      <a:pt x="3704" y="124"/>
                      <a:pt x="3571" y="1"/>
                      <a:pt x="3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7"/>
              <p:cNvSpPr/>
              <p:nvPr/>
            </p:nvSpPr>
            <p:spPr>
              <a:xfrm>
                <a:off x="5958051" y="1678330"/>
                <a:ext cx="123894" cy="63461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880" extrusionOk="0">
                    <a:moveTo>
                      <a:pt x="934" y="0"/>
                    </a:moveTo>
                    <a:cubicBezTo>
                      <a:pt x="718" y="0"/>
                      <a:pt x="507" y="41"/>
                      <a:pt x="373" y="92"/>
                    </a:cubicBezTo>
                    <a:cubicBezTo>
                      <a:pt x="230" y="121"/>
                      <a:pt x="87" y="235"/>
                      <a:pt x="29" y="378"/>
                    </a:cubicBezTo>
                    <a:cubicBezTo>
                      <a:pt x="1" y="493"/>
                      <a:pt x="87" y="665"/>
                      <a:pt x="201" y="722"/>
                    </a:cubicBezTo>
                    <a:cubicBezTo>
                      <a:pt x="258" y="779"/>
                      <a:pt x="344" y="808"/>
                      <a:pt x="430" y="836"/>
                    </a:cubicBezTo>
                    <a:cubicBezTo>
                      <a:pt x="587" y="865"/>
                      <a:pt x="738" y="879"/>
                      <a:pt x="888" y="879"/>
                    </a:cubicBezTo>
                    <a:cubicBezTo>
                      <a:pt x="1038" y="879"/>
                      <a:pt x="1188" y="865"/>
                      <a:pt x="1346" y="836"/>
                    </a:cubicBezTo>
                    <a:cubicBezTo>
                      <a:pt x="1432" y="836"/>
                      <a:pt x="1518" y="808"/>
                      <a:pt x="1603" y="750"/>
                    </a:cubicBezTo>
                    <a:cubicBezTo>
                      <a:pt x="1661" y="722"/>
                      <a:pt x="1718" y="636"/>
                      <a:pt x="1718" y="550"/>
                    </a:cubicBezTo>
                    <a:cubicBezTo>
                      <a:pt x="1718" y="128"/>
                      <a:pt x="1319" y="0"/>
                      <a:pt x="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7"/>
              <p:cNvSpPr/>
              <p:nvPr/>
            </p:nvSpPr>
            <p:spPr>
              <a:xfrm>
                <a:off x="4849800" y="1905995"/>
                <a:ext cx="338508" cy="280599"/>
              </a:xfrm>
              <a:custGeom>
                <a:avLst/>
                <a:gdLst/>
                <a:ahLst/>
                <a:cxnLst/>
                <a:rect l="l" t="t" r="r" b="b"/>
                <a:pathLst>
                  <a:path w="4694" h="3891" extrusionOk="0">
                    <a:moveTo>
                      <a:pt x="2539" y="0"/>
                    </a:moveTo>
                    <a:cubicBezTo>
                      <a:pt x="2391" y="0"/>
                      <a:pt x="2241" y="18"/>
                      <a:pt x="2089" y="55"/>
                    </a:cubicBezTo>
                    <a:cubicBezTo>
                      <a:pt x="401" y="398"/>
                      <a:pt x="0" y="2630"/>
                      <a:pt x="1460" y="3575"/>
                    </a:cubicBezTo>
                    <a:cubicBezTo>
                      <a:pt x="1797" y="3793"/>
                      <a:pt x="2156" y="3891"/>
                      <a:pt x="2504" y="3891"/>
                    </a:cubicBezTo>
                    <a:cubicBezTo>
                      <a:pt x="3660" y="3891"/>
                      <a:pt x="4694" y="2812"/>
                      <a:pt x="4408" y="1514"/>
                    </a:cubicBezTo>
                    <a:cubicBezTo>
                      <a:pt x="4211" y="631"/>
                      <a:pt x="3426" y="0"/>
                      <a:pt x="25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7"/>
              <p:cNvSpPr/>
              <p:nvPr/>
            </p:nvSpPr>
            <p:spPr>
              <a:xfrm>
                <a:off x="4913765" y="1944577"/>
                <a:ext cx="239350" cy="197956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5" extrusionOk="0">
                    <a:moveTo>
                      <a:pt x="1782" y="0"/>
                    </a:moveTo>
                    <a:cubicBezTo>
                      <a:pt x="1684" y="0"/>
                      <a:pt x="1586" y="11"/>
                      <a:pt x="1489" y="35"/>
                    </a:cubicBezTo>
                    <a:cubicBezTo>
                      <a:pt x="287" y="292"/>
                      <a:pt x="0" y="1866"/>
                      <a:pt x="1031" y="2525"/>
                    </a:cubicBezTo>
                    <a:cubicBezTo>
                      <a:pt x="1269" y="2677"/>
                      <a:pt x="1522" y="2745"/>
                      <a:pt x="1767" y="2745"/>
                    </a:cubicBezTo>
                    <a:cubicBezTo>
                      <a:pt x="2585" y="2745"/>
                      <a:pt x="3318" y="1990"/>
                      <a:pt x="3120" y="1065"/>
                    </a:cubicBezTo>
                    <a:cubicBezTo>
                      <a:pt x="2972" y="447"/>
                      <a:pt x="2397" y="0"/>
                      <a:pt x="1782" y="0"/>
                    </a:cubicBezTo>
                    <a:close/>
                  </a:path>
                </a:pathLst>
              </a:custGeom>
              <a:solidFill>
                <a:srgbClr val="A2C6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7"/>
              <p:cNvSpPr/>
              <p:nvPr/>
            </p:nvSpPr>
            <p:spPr>
              <a:xfrm>
                <a:off x="5045879" y="2005225"/>
                <a:ext cx="660501" cy="945572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13112" extrusionOk="0">
                    <a:moveTo>
                      <a:pt x="1073" y="0"/>
                    </a:moveTo>
                    <a:cubicBezTo>
                      <a:pt x="694" y="0"/>
                      <a:pt x="324" y="101"/>
                      <a:pt x="0" y="281"/>
                    </a:cubicBezTo>
                    <a:lnTo>
                      <a:pt x="401" y="911"/>
                    </a:lnTo>
                    <a:cubicBezTo>
                      <a:pt x="607" y="808"/>
                      <a:pt x="833" y="756"/>
                      <a:pt x="1062" y="756"/>
                    </a:cubicBezTo>
                    <a:cubicBezTo>
                      <a:pt x="1215" y="756"/>
                      <a:pt x="1368" y="779"/>
                      <a:pt x="1517" y="825"/>
                    </a:cubicBezTo>
                    <a:cubicBezTo>
                      <a:pt x="2204" y="1083"/>
                      <a:pt x="3234" y="1855"/>
                      <a:pt x="4264" y="4402"/>
                    </a:cubicBezTo>
                    <a:cubicBezTo>
                      <a:pt x="4722" y="5662"/>
                      <a:pt x="5123" y="6950"/>
                      <a:pt x="5438" y="8237"/>
                    </a:cubicBezTo>
                    <a:cubicBezTo>
                      <a:pt x="6128" y="10861"/>
                      <a:pt x="6712" y="13112"/>
                      <a:pt x="8912" y="13112"/>
                    </a:cubicBezTo>
                    <a:cubicBezTo>
                      <a:pt x="8992" y="13112"/>
                      <a:pt x="9074" y="13109"/>
                      <a:pt x="9158" y="13103"/>
                    </a:cubicBezTo>
                    <a:lnTo>
                      <a:pt x="9130" y="12330"/>
                    </a:lnTo>
                    <a:cubicBezTo>
                      <a:pt x="9055" y="12336"/>
                      <a:pt x="8983" y="12339"/>
                      <a:pt x="8914" y="12339"/>
                    </a:cubicBezTo>
                    <a:cubicBezTo>
                      <a:pt x="7372" y="12339"/>
                      <a:pt x="6921" y="10830"/>
                      <a:pt x="6182" y="8037"/>
                    </a:cubicBezTo>
                    <a:cubicBezTo>
                      <a:pt x="5867" y="6721"/>
                      <a:pt x="5466" y="5404"/>
                      <a:pt x="4980" y="4116"/>
                    </a:cubicBezTo>
                    <a:cubicBezTo>
                      <a:pt x="4064" y="1855"/>
                      <a:pt x="2976" y="482"/>
                      <a:pt x="1746" y="110"/>
                    </a:cubicBezTo>
                    <a:cubicBezTo>
                      <a:pt x="1523" y="35"/>
                      <a:pt x="1296" y="0"/>
                      <a:pt x="10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7"/>
              <p:cNvSpPr/>
              <p:nvPr/>
            </p:nvSpPr>
            <p:spPr>
              <a:xfrm>
                <a:off x="7028584" y="2256616"/>
                <a:ext cx="317883" cy="720357"/>
              </a:xfrm>
              <a:custGeom>
                <a:avLst/>
                <a:gdLst/>
                <a:ahLst/>
                <a:cxnLst/>
                <a:rect l="l" t="t" r="r" b="b"/>
                <a:pathLst>
                  <a:path w="4408" h="9989" extrusionOk="0">
                    <a:moveTo>
                      <a:pt x="4207" y="1"/>
                    </a:moveTo>
                    <a:lnTo>
                      <a:pt x="3435" y="29"/>
                    </a:lnTo>
                    <a:cubicBezTo>
                      <a:pt x="3692" y="7585"/>
                      <a:pt x="1861" y="8930"/>
                      <a:pt x="0" y="9216"/>
                    </a:cubicBezTo>
                    <a:lnTo>
                      <a:pt x="115" y="9989"/>
                    </a:lnTo>
                    <a:cubicBezTo>
                      <a:pt x="3206" y="9474"/>
                      <a:pt x="4408" y="6497"/>
                      <a:pt x="4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7"/>
              <p:cNvSpPr/>
              <p:nvPr/>
            </p:nvSpPr>
            <p:spPr>
              <a:xfrm>
                <a:off x="6106679" y="1351435"/>
                <a:ext cx="934971" cy="1630592"/>
              </a:xfrm>
              <a:custGeom>
                <a:avLst/>
                <a:gdLst/>
                <a:ahLst/>
                <a:cxnLst/>
                <a:rect l="l" t="t" r="r" b="b"/>
                <a:pathLst>
                  <a:path w="12965" h="22611" extrusionOk="0">
                    <a:moveTo>
                      <a:pt x="556" y="0"/>
                    </a:moveTo>
                    <a:cubicBezTo>
                      <a:pt x="376" y="0"/>
                      <a:pt x="191" y="15"/>
                      <a:pt x="0" y="46"/>
                    </a:cubicBezTo>
                    <a:lnTo>
                      <a:pt x="115" y="790"/>
                    </a:lnTo>
                    <a:cubicBezTo>
                      <a:pt x="253" y="768"/>
                      <a:pt x="387" y="757"/>
                      <a:pt x="518" y="757"/>
                    </a:cubicBezTo>
                    <a:cubicBezTo>
                      <a:pt x="3436" y="757"/>
                      <a:pt x="4722" y="6118"/>
                      <a:pt x="5982" y="11322"/>
                    </a:cubicBezTo>
                    <a:cubicBezTo>
                      <a:pt x="7292" y="16871"/>
                      <a:pt x="8684" y="22610"/>
                      <a:pt x="12249" y="22610"/>
                    </a:cubicBezTo>
                    <a:cubicBezTo>
                      <a:pt x="12343" y="22610"/>
                      <a:pt x="12438" y="22606"/>
                      <a:pt x="12536" y="22598"/>
                    </a:cubicBezTo>
                    <a:cubicBezTo>
                      <a:pt x="12679" y="22569"/>
                      <a:pt x="12822" y="22569"/>
                      <a:pt x="12965" y="22541"/>
                    </a:cubicBezTo>
                    <a:lnTo>
                      <a:pt x="12822" y="21768"/>
                    </a:lnTo>
                    <a:cubicBezTo>
                      <a:pt x="12736" y="21768"/>
                      <a:pt x="12593" y="21797"/>
                      <a:pt x="12478" y="21797"/>
                    </a:cubicBezTo>
                    <a:cubicBezTo>
                      <a:pt x="12401" y="21804"/>
                      <a:pt x="12324" y="21807"/>
                      <a:pt x="12248" y="21807"/>
                    </a:cubicBezTo>
                    <a:cubicBezTo>
                      <a:pt x="9265" y="21807"/>
                      <a:pt x="7981" y="16369"/>
                      <a:pt x="6697" y="11122"/>
                    </a:cubicBezTo>
                    <a:cubicBezTo>
                      <a:pt x="5391" y="5651"/>
                      <a:pt x="4033" y="0"/>
                      <a:pt x="5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7"/>
              <p:cNvSpPr/>
              <p:nvPr/>
            </p:nvSpPr>
            <p:spPr>
              <a:xfrm>
                <a:off x="6847580" y="1168841"/>
                <a:ext cx="220888" cy="660646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9161" extrusionOk="0">
                    <a:moveTo>
                      <a:pt x="2967" y="1"/>
                    </a:moveTo>
                    <a:cubicBezTo>
                      <a:pt x="2171" y="1"/>
                      <a:pt x="1409" y="341"/>
                      <a:pt x="859" y="947"/>
                    </a:cubicBezTo>
                    <a:cubicBezTo>
                      <a:pt x="172" y="1805"/>
                      <a:pt x="1" y="3179"/>
                      <a:pt x="373" y="4925"/>
                    </a:cubicBezTo>
                    <a:cubicBezTo>
                      <a:pt x="630" y="6270"/>
                      <a:pt x="945" y="7701"/>
                      <a:pt x="1403" y="9160"/>
                    </a:cubicBezTo>
                    <a:lnTo>
                      <a:pt x="1889" y="9017"/>
                    </a:lnTo>
                    <a:cubicBezTo>
                      <a:pt x="1460" y="7586"/>
                      <a:pt x="1145" y="6155"/>
                      <a:pt x="859" y="4839"/>
                    </a:cubicBezTo>
                    <a:cubicBezTo>
                      <a:pt x="544" y="3236"/>
                      <a:pt x="659" y="1977"/>
                      <a:pt x="1260" y="1262"/>
                    </a:cubicBezTo>
                    <a:cubicBezTo>
                      <a:pt x="1695" y="772"/>
                      <a:pt x="2311" y="515"/>
                      <a:pt x="2960" y="515"/>
                    </a:cubicBezTo>
                    <a:cubicBezTo>
                      <a:pt x="2994" y="515"/>
                      <a:pt x="3028" y="516"/>
                      <a:pt x="3063" y="517"/>
                    </a:cubicBezTo>
                    <a:lnTo>
                      <a:pt x="3063" y="2"/>
                    </a:lnTo>
                    <a:cubicBezTo>
                      <a:pt x="3031" y="1"/>
                      <a:pt x="2999" y="1"/>
                      <a:pt x="29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7"/>
              <p:cNvSpPr/>
              <p:nvPr/>
            </p:nvSpPr>
            <p:spPr>
              <a:xfrm>
                <a:off x="6932170" y="1814987"/>
                <a:ext cx="759587" cy="478844"/>
              </a:xfrm>
              <a:custGeom>
                <a:avLst/>
                <a:gdLst/>
                <a:ahLst/>
                <a:cxnLst/>
                <a:rect l="l" t="t" r="r" b="b"/>
                <a:pathLst>
                  <a:path w="10533" h="6640" extrusionOk="0">
                    <a:moveTo>
                      <a:pt x="974" y="0"/>
                    </a:moveTo>
                    <a:lnTo>
                      <a:pt x="1" y="286"/>
                    </a:lnTo>
                    <a:cubicBezTo>
                      <a:pt x="1317" y="4551"/>
                      <a:pt x="3006" y="6611"/>
                      <a:pt x="5210" y="6640"/>
                    </a:cubicBezTo>
                    <a:cubicBezTo>
                      <a:pt x="5381" y="6640"/>
                      <a:pt x="5582" y="6640"/>
                      <a:pt x="5782" y="6583"/>
                    </a:cubicBezTo>
                    <a:cubicBezTo>
                      <a:pt x="7700" y="6296"/>
                      <a:pt x="9274" y="4236"/>
                      <a:pt x="10533" y="372"/>
                    </a:cubicBezTo>
                    <a:lnTo>
                      <a:pt x="9560" y="57"/>
                    </a:lnTo>
                    <a:cubicBezTo>
                      <a:pt x="8367" y="3750"/>
                      <a:pt x="6892" y="5610"/>
                      <a:pt x="5247" y="5610"/>
                    </a:cubicBezTo>
                    <a:cubicBezTo>
                      <a:pt x="5235" y="5610"/>
                      <a:pt x="5222" y="5610"/>
                      <a:pt x="5210" y="5610"/>
                    </a:cubicBezTo>
                    <a:cubicBezTo>
                      <a:pt x="3550" y="5610"/>
                      <a:pt x="2119" y="3721"/>
                      <a:pt x="9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7"/>
              <p:cNvSpPr/>
              <p:nvPr/>
            </p:nvSpPr>
            <p:spPr>
              <a:xfrm>
                <a:off x="7565838" y="1173024"/>
                <a:ext cx="216778" cy="664684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9217" extrusionOk="0">
                    <a:moveTo>
                      <a:pt x="89" y="0"/>
                    </a:moveTo>
                    <a:cubicBezTo>
                      <a:pt x="60" y="0"/>
                      <a:pt x="30" y="1"/>
                      <a:pt x="0" y="2"/>
                    </a:cubicBezTo>
                    <a:lnTo>
                      <a:pt x="0" y="517"/>
                    </a:lnTo>
                    <a:cubicBezTo>
                      <a:pt x="32" y="515"/>
                      <a:pt x="63" y="515"/>
                      <a:pt x="94" y="515"/>
                    </a:cubicBezTo>
                    <a:cubicBezTo>
                      <a:pt x="747" y="515"/>
                      <a:pt x="1365" y="798"/>
                      <a:pt x="1774" y="1289"/>
                    </a:cubicBezTo>
                    <a:cubicBezTo>
                      <a:pt x="2375" y="2062"/>
                      <a:pt x="2490" y="3293"/>
                      <a:pt x="2147" y="4867"/>
                    </a:cubicBezTo>
                    <a:cubicBezTo>
                      <a:pt x="1832" y="6183"/>
                      <a:pt x="1488" y="7614"/>
                      <a:pt x="1030" y="9045"/>
                    </a:cubicBezTo>
                    <a:lnTo>
                      <a:pt x="1488" y="9217"/>
                    </a:lnTo>
                    <a:cubicBezTo>
                      <a:pt x="1975" y="7757"/>
                      <a:pt x="2318" y="6326"/>
                      <a:pt x="2604" y="4981"/>
                    </a:cubicBezTo>
                    <a:cubicBezTo>
                      <a:pt x="3005" y="3236"/>
                      <a:pt x="2862" y="1862"/>
                      <a:pt x="2175" y="975"/>
                    </a:cubicBezTo>
                    <a:cubicBezTo>
                      <a:pt x="1651" y="368"/>
                      <a:pt x="887" y="0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7"/>
              <p:cNvSpPr/>
              <p:nvPr/>
            </p:nvSpPr>
            <p:spPr>
              <a:xfrm>
                <a:off x="7002410" y="1152471"/>
                <a:ext cx="66057" cy="84663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174" extrusionOk="0">
                    <a:moveTo>
                      <a:pt x="744" y="0"/>
                    </a:moveTo>
                    <a:lnTo>
                      <a:pt x="0" y="115"/>
                    </a:lnTo>
                    <a:lnTo>
                      <a:pt x="143" y="1174"/>
                    </a:lnTo>
                    <a:lnTo>
                      <a:pt x="916" y="1031"/>
                    </a:lnTo>
                    <a:lnTo>
                      <a:pt x="7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7"/>
              <p:cNvSpPr/>
              <p:nvPr/>
            </p:nvSpPr>
            <p:spPr>
              <a:xfrm>
                <a:off x="7056063" y="1115044"/>
                <a:ext cx="165143" cy="134711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1868" extrusionOk="0">
                    <a:moveTo>
                      <a:pt x="721" y="0"/>
                    </a:moveTo>
                    <a:cubicBezTo>
                      <a:pt x="467" y="0"/>
                      <a:pt x="233" y="131"/>
                      <a:pt x="0" y="519"/>
                    </a:cubicBezTo>
                    <a:lnTo>
                      <a:pt x="57" y="806"/>
                    </a:lnTo>
                    <a:lnTo>
                      <a:pt x="115" y="1235"/>
                    </a:lnTo>
                    <a:lnTo>
                      <a:pt x="172" y="1550"/>
                    </a:lnTo>
                    <a:cubicBezTo>
                      <a:pt x="420" y="1779"/>
                      <a:pt x="630" y="1868"/>
                      <a:pt x="818" y="1868"/>
                    </a:cubicBezTo>
                    <a:cubicBezTo>
                      <a:pt x="913" y="1868"/>
                      <a:pt x="1002" y="1845"/>
                      <a:pt x="1088" y="1807"/>
                    </a:cubicBezTo>
                    <a:cubicBezTo>
                      <a:pt x="1345" y="1664"/>
                      <a:pt x="2232" y="1263"/>
                      <a:pt x="2290" y="777"/>
                    </a:cubicBezTo>
                    <a:cubicBezTo>
                      <a:pt x="2290" y="748"/>
                      <a:pt x="2290" y="720"/>
                      <a:pt x="2290" y="691"/>
                    </a:cubicBezTo>
                    <a:cubicBezTo>
                      <a:pt x="2290" y="662"/>
                      <a:pt x="2261" y="634"/>
                      <a:pt x="2261" y="605"/>
                    </a:cubicBezTo>
                    <a:cubicBezTo>
                      <a:pt x="2061" y="147"/>
                      <a:pt x="1088" y="33"/>
                      <a:pt x="801" y="4"/>
                    </a:cubicBezTo>
                    <a:cubicBezTo>
                      <a:pt x="774" y="2"/>
                      <a:pt x="748" y="0"/>
                      <a:pt x="7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7"/>
              <p:cNvSpPr/>
              <p:nvPr/>
            </p:nvSpPr>
            <p:spPr>
              <a:xfrm>
                <a:off x="7072577" y="1060525"/>
                <a:ext cx="288965" cy="163268"/>
              </a:xfrm>
              <a:custGeom>
                <a:avLst/>
                <a:gdLst/>
                <a:ahLst/>
                <a:cxnLst/>
                <a:rect l="l" t="t" r="r" b="b"/>
                <a:pathLst>
                  <a:path w="4007" h="2264" extrusionOk="0">
                    <a:moveTo>
                      <a:pt x="2369" y="1"/>
                    </a:moveTo>
                    <a:cubicBezTo>
                      <a:pt x="2196" y="1"/>
                      <a:pt x="2016" y="15"/>
                      <a:pt x="1832" y="45"/>
                    </a:cubicBezTo>
                    <a:cubicBezTo>
                      <a:pt x="773" y="188"/>
                      <a:pt x="0" y="817"/>
                      <a:pt x="115" y="1447"/>
                    </a:cubicBezTo>
                    <a:cubicBezTo>
                      <a:pt x="185" y="1943"/>
                      <a:pt x="842" y="2264"/>
                      <a:pt x="1648" y="2264"/>
                    </a:cubicBezTo>
                    <a:cubicBezTo>
                      <a:pt x="1819" y="2264"/>
                      <a:pt x="1996" y="2250"/>
                      <a:pt x="2175" y="2220"/>
                    </a:cubicBezTo>
                    <a:cubicBezTo>
                      <a:pt x="3234" y="2077"/>
                      <a:pt x="4007" y="1447"/>
                      <a:pt x="3892" y="817"/>
                    </a:cubicBezTo>
                    <a:cubicBezTo>
                      <a:pt x="3821" y="321"/>
                      <a:pt x="3185" y="1"/>
                      <a:pt x="2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7"/>
              <p:cNvSpPr/>
              <p:nvPr/>
            </p:nvSpPr>
            <p:spPr>
              <a:xfrm>
                <a:off x="7569948" y="1150380"/>
                <a:ext cx="66129" cy="8473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1175" extrusionOk="0">
                    <a:moveTo>
                      <a:pt x="172" y="1"/>
                    </a:moveTo>
                    <a:lnTo>
                      <a:pt x="0" y="1060"/>
                    </a:lnTo>
                    <a:lnTo>
                      <a:pt x="773" y="1174"/>
                    </a:lnTo>
                    <a:lnTo>
                      <a:pt x="916" y="115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7"/>
              <p:cNvSpPr/>
              <p:nvPr/>
            </p:nvSpPr>
            <p:spPr>
              <a:xfrm>
                <a:off x="7417211" y="1115044"/>
                <a:ext cx="163124" cy="134278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862" extrusionOk="0">
                    <a:moveTo>
                      <a:pt x="1541" y="0"/>
                    </a:moveTo>
                    <a:cubicBezTo>
                      <a:pt x="1514" y="0"/>
                      <a:pt x="1487" y="1"/>
                      <a:pt x="1460" y="4"/>
                    </a:cubicBezTo>
                    <a:cubicBezTo>
                      <a:pt x="1203" y="33"/>
                      <a:pt x="229" y="176"/>
                      <a:pt x="29" y="634"/>
                    </a:cubicBezTo>
                    <a:cubicBezTo>
                      <a:pt x="1" y="662"/>
                      <a:pt x="1" y="662"/>
                      <a:pt x="1" y="691"/>
                    </a:cubicBezTo>
                    <a:cubicBezTo>
                      <a:pt x="1" y="720"/>
                      <a:pt x="1" y="748"/>
                      <a:pt x="1" y="777"/>
                    </a:cubicBezTo>
                    <a:cubicBezTo>
                      <a:pt x="58" y="1292"/>
                      <a:pt x="945" y="1693"/>
                      <a:pt x="1203" y="1807"/>
                    </a:cubicBezTo>
                    <a:cubicBezTo>
                      <a:pt x="1291" y="1843"/>
                      <a:pt x="1380" y="1862"/>
                      <a:pt x="1470" y="1862"/>
                    </a:cubicBezTo>
                    <a:cubicBezTo>
                      <a:pt x="1671" y="1862"/>
                      <a:pt x="1881" y="1767"/>
                      <a:pt x="2118" y="1550"/>
                    </a:cubicBezTo>
                    <a:lnTo>
                      <a:pt x="2176" y="1235"/>
                    </a:lnTo>
                    <a:lnTo>
                      <a:pt x="2233" y="806"/>
                    </a:lnTo>
                    <a:lnTo>
                      <a:pt x="2261" y="491"/>
                    </a:lnTo>
                    <a:cubicBezTo>
                      <a:pt x="2028" y="128"/>
                      <a:pt x="1795" y="0"/>
                      <a:pt x="1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7"/>
              <p:cNvSpPr/>
              <p:nvPr/>
            </p:nvSpPr>
            <p:spPr>
              <a:xfrm>
                <a:off x="7276876" y="1061535"/>
                <a:ext cx="286946" cy="164206"/>
              </a:xfrm>
              <a:custGeom>
                <a:avLst/>
                <a:gdLst/>
                <a:ahLst/>
                <a:cxnLst/>
                <a:rect l="l" t="t" r="r" b="b"/>
                <a:pathLst>
                  <a:path w="3979" h="2277" extrusionOk="0">
                    <a:moveTo>
                      <a:pt x="1707" y="0"/>
                    </a:moveTo>
                    <a:cubicBezTo>
                      <a:pt x="861" y="0"/>
                      <a:pt x="160" y="347"/>
                      <a:pt x="86" y="861"/>
                    </a:cubicBezTo>
                    <a:cubicBezTo>
                      <a:pt x="0" y="1462"/>
                      <a:pt x="773" y="2091"/>
                      <a:pt x="1832" y="2234"/>
                    </a:cubicBezTo>
                    <a:cubicBezTo>
                      <a:pt x="2007" y="2263"/>
                      <a:pt x="2178" y="2276"/>
                      <a:pt x="2342" y="2276"/>
                    </a:cubicBezTo>
                    <a:cubicBezTo>
                      <a:pt x="3171" y="2276"/>
                      <a:pt x="3821" y="1930"/>
                      <a:pt x="3893" y="1404"/>
                    </a:cubicBezTo>
                    <a:cubicBezTo>
                      <a:pt x="3978" y="803"/>
                      <a:pt x="3206" y="202"/>
                      <a:pt x="2147" y="31"/>
                    </a:cubicBezTo>
                    <a:cubicBezTo>
                      <a:pt x="1998" y="10"/>
                      <a:pt x="1850" y="0"/>
                      <a:pt x="17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7"/>
              <p:cNvSpPr/>
              <p:nvPr/>
            </p:nvSpPr>
            <p:spPr>
              <a:xfrm>
                <a:off x="4913765" y="1955394"/>
                <a:ext cx="217066" cy="179638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2491" extrusionOk="0">
                    <a:moveTo>
                      <a:pt x="1603" y="0"/>
                    </a:moveTo>
                    <a:cubicBezTo>
                      <a:pt x="1517" y="0"/>
                      <a:pt x="1431" y="9"/>
                      <a:pt x="1346" y="28"/>
                    </a:cubicBezTo>
                    <a:cubicBezTo>
                      <a:pt x="258" y="285"/>
                      <a:pt x="0" y="1688"/>
                      <a:pt x="945" y="2289"/>
                    </a:cubicBezTo>
                    <a:cubicBezTo>
                      <a:pt x="1164" y="2428"/>
                      <a:pt x="1396" y="2491"/>
                      <a:pt x="1619" y="2491"/>
                    </a:cubicBezTo>
                    <a:cubicBezTo>
                      <a:pt x="2358" y="2491"/>
                      <a:pt x="3010" y="1807"/>
                      <a:pt x="2834" y="972"/>
                    </a:cubicBezTo>
                    <a:cubicBezTo>
                      <a:pt x="2709" y="400"/>
                      <a:pt x="2173" y="0"/>
                      <a:pt x="1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6" name="Google Shape;526;p37"/>
            <p:cNvGrpSpPr/>
            <p:nvPr/>
          </p:nvGrpSpPr>
          <p:grpSpPr>
            <a:xfrm>
              <a:off x="7414457" y="2192098"/>
              <a:ext cx="849904" cy="2412145"/>
              <a:chOff x="6603185" y="2152793"/>
              <a:chExt cx="887165" cy="2517897"/>
            </a:xfrm>
          </p:grpSpPr>
          <p:sp>
            <p:nvSpPr>
              <p:cNvPr id="527" name="Google Shape;527;p37"/>
              <p:cNvSpPr/>
              <p:nvPr/>
            </p:nvSpPr>
            <p:spPr>
              <a:xfrm>
                <a:off x="6672660" y="2152793"/>
                <a:ext cx="522077" cy="436681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4142" extrusionOk="0">
                    <a:moveTo>
                      <a:pt x="2541" y="1"/>
                    </a:moveTo>
                    <a:cubicBezTo>
                      <a:pt x="1450" y="1"/>
                      <a:pt x="1002" y="821"/>
                      <a:pt x="1002" y="821"/>
                    </a:cubicBezTo>
                    <a:cubicBezTo>
                      <a:pt x="1002" y="821"/>
                      <a:pt x="0" y="907"/>
                      <a:pt x="258" y="2424"/>
                    </a:cubicBezTo>
                    <a:cubicBezTo>
                      <a:pt x="315" y="2767"/>
                      <a:pt x="344" y="3054"/>
                      <a:pt x="372" y="3311"/>
                    </a:cubicBezTo>
                    <a:cubicBezTo>
                      <a:pt x="773" y="3683"/>
                      <a:pt x="1288" y="3912"/>
                      <a:pt x="1832" y="3969"/>
                    </a:cubicBezTo>
                    <a:cubicBezTo>
                      <a:pt x="2004" y="3998"/>
                      <a:pt x="2147" y="4055"/>
                      <a:pt x="2261" y="4141"/>
                    </a:cubicBezTo>
                    <a:lnTo>
                      <a:pt x="2862" y="3998"/>
                    </a:lnTo>
                    <a:cubicBezTo>
                      <a:pt x="3234" y="3941"/>
                      <a:pt x="3606" y="3798"/>
                      <a:pt x="3921" y="3626"/>
                    </a:cubicBezTo>
                    <a:cubicBezTo>
                      <a:pt x="3978" y="3426"/>
                      <a:pt x="4951" y="707"/>
                      <a:pt x="3434" y="163"/>
                    </a:cubicBezTo>
                    <a:cubicBezTo>
                      <a:pt x="3098" y="47"/>
                      <a:pt x="2801" y="1"/>
                      <a:pt x="254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7"/>
              <p:cNvSpPr/>
              <p:nvPr/>
            </p:nvSpPr>
            <p:spPr>
              <a:xfrm>
                <a:off x="7082976" y="2619515"/>
                <a:ext cx="168368" cy="242694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302" extrusionOk="0">
                    <a:moveTo>
                      <a:pt x="0" y="0"/>
                    </a:moveTo>
                    <a:cubicBezTo>
                      <a:pt x="0" y="0"/>
                      <a:pt x="172" y="1460"/>
                      <a:pt x="258" y="1689"/>
                    </a:cubicBezTo>
                    <a:cubicBezTo>
                      <a:pt x="344" y="1946"/>
                      <a:pt x="630" y="1946"/>
                      <a:pt x="659" y="2004"/>
                    </a:cubicBezTo>
                    <a:cubicBezTo>
                      <a:pt x="690" y="2020"/>
                      <a:pt x="1042" y="2302"/>
                      <a:pt x="1283" y="2302"/>
                    </a:cubicBezTo>
                    <a:cubicBezTo>
                      <a:pt x="1474" y="2302"/>
                      <a:pt x="1596" y="2123"/>
                      <a:pt x="1431" y="1489"/>
                    </a:cubicBezTo>
                    <a:cubicBezTo>
                      <a:pt x="1031" y="2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7"/>
              <p:cNvSpPr/>
              <p:nvPr/>
            </p:nvSpPr>
            <p:spPr>
              <a:xfrm>
                <a:off x="6932112" y="3446268"/>
                <a:ext cx="262620" cy="1155696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0962" extrusionOk="0">
                    <a:moveTo>
                      <a:pt x="0" y="0"/>
                    </a:moveTo>
                    <a:lnTo>
                      <a:pt x="430" y="10961"/>
                    </a:lnTo>
                    <a:lnTo>
                      <a:pt x="1374" y="10961"/>
                    </a:lnTo>
                    <a:lnTo>
                      <a:pt x="2490" y="234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7"/>
              <p:cNvSpPr/>
              <p:nvPr/>
            </p:nvSpPr>
            <p:spPr>
              <a:xfrm>
                <a:off x="6684678" y="3446268"/>
                <a:ext cx="262620" cy="1155696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0962" extrusionOk="0">
                    <a:moveTo>
                      <a:pt x="1" y="0"/>
                    </a:moveTo>
                    <a:lnTo>
                      <a:pt x="430" y="10961"/>
                    </a:lnTo>
                    <a:lnTo>
                      <a:pt x="1346" y="10961"/>
                    </a:lnTo>
                    <a:lnTo>
                      <a:pt x="2491" y="2347"/>
                    </a:lnTo>
                    <a:lnTo>
                      <a:pt x="249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7"/>
              <p:cNvSpPr/>
              <p:nvPr/>
            </p:nvSpPr>
            <p:spPr>
              <a:xfrm>
                <a:off x="6687736" y="3563924"/>
                <a:ext cx="256505" cy="166048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1575" extrusionOk="0">
                    <a:moveTo>
                      <a:pt x="1345" y="0"/>
                    </a:moveTo>
                    <a:cubicBezTo>
                      <a:pt x="887" y="29"/>
                      <a:pt x="458" y="115"/>
                      <a:pt x="0" y="258"/>
                    </a:cubicBezTo>
                    <a:lnTo>
                      <a:pt x="57" y="1574"/>
                    </a:lnTo>
                    <a:cubicBezTo>
                      <a:pt x="1031" y="1574"/>
                      <a:pt x="2433" y="1403"/>
                      <a:pt x="2433" y="1403"/>
                    </a:cubicBezTo>
                    <a:lnTo>
                      <a:pt x="2347" y="286"/>
                    </a:lnTo>
                    <a:cubicBezTo>
                      <a:pt x="2032" y="172"/>
                      <a:pt x="1689" y="57"/>
                      <a:pt x="1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7"/>
              <p:cNvSpPr/>
              <p:nvPr/>
            </p:nvSpPr>
            <p:spPr>
              <a:xfrm>
                <a:off x="6726954" y="4601846"/>
                <a:ext cx="227407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653" extrusionOk="0">
                    <a:moveTo>
                      <a:pt x="0" y="0"/>
                    </a:moveTo>
                    <a:lnTo>
                      <a:pt x="0" y="601"/>
                    </a:lnTo>
                    <a:cubicBezTo>
                      <a:pt x="0" y="601"/>
                      <a:pt x="967" y="652"/>
                      <a:pt x="1603" y="652"/>
                    </a:cubicBezTo>
                    <a:cubicBezTo>
                      <a:pt x="1921" y="652"/>
                      <a:pt x="2156" y="639"/>
                      <a:pt x="2147" y="601"/>
                    </a:cubicBezTo>
                    <a:cubicBezTo>
                      <a:pt x="2147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7"/>
              <p:cNvSpPr/>
              <p:nvPr/>
            </p:nvSpPr>
            <p:spPr>
              <a:xfrm>
                <a:off x="6932112" y="3446268"/>
                <a:ext cx="262620" cy="331991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149" extrusionOk="0">
                    <a:moveTo>
                      <a:pt x="1231" y="0"/>
                    </a:moveTo>
                    <a:lnTo>
                      <a:pt x="258" y="29"/>
                    </a:lnTo>
                    <a:lnTo>
                      <a:pt x="0" y="687"/>
                    </a:lnTo>
                    <a:lnTo>
                      <a:pt x="115" y="3148"/>
                    </a:lnTo>
                    <a:lnTo>
                      <a:pt x="2490" y="2261"/>
                    </a:lnTo>
                    <a:lnTo>
                      <a:pt x="2490" y="630"/>
                    </a:lnTo>
                    <a:cubicBezTo>
                      <a:pt x="2090" y="401"/>
                      <a:pt x="1660" y="20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7"/>
              <p:cNvSpPr/>
              <p:nvPr/>
            </p:nvSpPr>
            <p:spPr>
              <a:xfrm>
                <a:off x="6639451" y="2619515"/>
                <a:ext cx="606524" cy="1092334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10361" extrusionOk="0">
                    <a:moveTo>
                      <a:pt x="2118" y="0"/>
                    </a:moveTo>
                    <a:cubicBezTo>
                      <a:pt x="2118" y="0"/>
                      <a:pt x="1231" y="58"/>
                      <a:pt x="659" y="172"/>
                    </a:cubicBezTo>
                    <a:lnTo>
                      <a:pt x="802" y="5180"/>
                    </a:lnTo>
                    <a:lnTo>
                      <a:pt x="0" y="9731"/>
                    </a:lnTo>
                    <a:cubicBezTo>
                      <a:pt x="0" y="9731"/>
                      <a:pt x="1497" y="10344"/>
                      <a:pt x="2787" y="10344"/>
                    </a:cubicBezTo>
                    <a:cubicBezTo>
                      <a:pt x="2890" y="10344"/>
                      <a:pt x="2992" y="10340"/>
                      <a:pt x="3091" y="10332"/>
                    </a:cubicBezTo>
                    <a:lnTo>
                      <a:pt x="3435" y="8014"/>
                    </a:lnTo>
                    <a:lnTo>
                      <a:pt x="3606" y="10361"/>
                    </a:lnTo>
                    <a:cubicBezTo>
                      <a:pt x="4350" y="10332"/>
                      <a:pt x="5066" y="10189"/>
                      <a:pt x="5753" y="9931"/>
                    </a:cubicBezTo>
                    <a:lnTo>
                      <a:pt x="5037" y="5180"/>
                    </a:lnTo>
                    <a:cubicBezTo>
                      <a:pt x="4923" y="4408"/>
                      <a:pt x="4894" y="3606"/>
                      <a:pt x="5009" y="2834"/>
                    </a:cubicBezTo>
                    <a:cubicBezTo>
                      <a:pt x="5095" y="2376"/>
                      <a:pt x="5066" y="1918"/>
                      <a:pt x="4866" y="1517"/>
                    </a:cubicBezTo>
                    <a:cubicBezTo>
                      <a:pt x="4780" y="1345"/>
                      <a:pt x="4694" y="1174"/>
                      <a:pt x="4608" y="1031"/>
                    </a:cubicBez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7"/>
              <p:cNvSpPr/>
              <p:nvPr/>
            </p:nvSpPr>
            <p:spPr>
              <a:xfrm>
                <a:off x="6751097" y="2701010"/>
                <a:ext cx="96677" cy="281386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69" extrusionOk="0">
                    <a:moveTo>
                      <a:pt x="286" y="0"/>
                    </a:moveTo>
                    <a:cubicBezTo>
                      <a:pt x="143" y="744"/>
                      <a:pt x="58" y="1517"/>
                      <a:pt x="0" y="2290"/>
                    </a:cubicBezTo>
                    <a:cubicBezTo>
                      <a:pt x="18" y="2571"/>
                      <a:pt x="25" y="2626"/>
                      <a:pt x="27" y="2626"/>
                    </a:cubicBezTo>
                    <a:cubicBezTo>
                      <a:pt x="29" y="2626"/>
                      <a:pt x="29" y="2604"/>
                      <a:pt x="29" y="2604"/>
                    </a:cubicBezTo>
                    <a:cubicBezTo>
                      <a:pt x="29" y="2604"/>
                      <a:pt x="251" y="2669"/>
                      <a:pt x="472" y="2669"/>
                    </a:cubicBezTo>
                    <a:cubicBezTo>
                      <a:pt x="694" y="2669"/>
                      <a:pt x="916" y="2604"/>
                      <a:pt x="916" y="2347"/>
                    </a:cubicBezTo>
                    <a:cubicBezTo>
                      <a:pt x="887" y="1832"/>
                      <a:pt x="286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7"/>
              <p:cNvSpPr/>
              <p:nvPr/>
            </p:nvSpPr>
            <p:spPr>
              <a:xfrm>
                <a:off x="6868751" y="2483726"/>
                <a:ext cx="105744" cy="13589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289" extrusionOk="0">
                    <a:moveTo>
                      <a:pt x="0" y="1"/>
                    </a:moveTo>
                    <a:lnTo>
                      <a:pt x="0" y="1288"/>
                    </a:lnTo>
                    <a:lnTo>
                      <a:pt x="1002" y="1288"/>
                    </a:lnTo>
                    <a:lnTo>
                      <a:pt x="1002" y="602"/>
                    </a:lnTo>
                    <a:lnTo>
                      <a:pt x="1002" y="1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7"/>
              <p:cNvSpPr/>
              <p:nvPr/>
            </p:nvSpPr>
            <p:spPr>
              <a:xfrm>
                <a:off x="6868751" y="2483726"/>
                <a:ext cx="105744" cy="10869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031" extrusionOk="0">
                    <a:moveTo>
                      <a:pt x="229" y="1"/>
                    </a:moveTo>
                    <a:lnTo>
                      <a:pt x="0" y="401"/>
                    </a:lnTo>
                    <a:cubicBezTo>
                      <a:pt x="0" y="401"/>
                      <a:pt x="115" y="888"/>
                      <a:pt x="1002" y="1031"/>
                    </a:cubicBezTo>
                    <a:lnTo>
                      <a:pt x="1002" y="86"/>
                    </a:lnTo>
                    <a:lnTo>
                      <a:pt x="945" y="58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7"/>
              <p:cNvSpPr/>
              <p:nvPr/>
            </p:nvSpPr>
            <p:spPr>
              <a:xfrm>
                <a:off x="6721050" y="2267181"/>
                <a:ext cx="346962" cy="28602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713" extrusionOk="0">
                    <a:moveTo>
                      <a:pt x="2307" y="0"/>
                    </a:moveTo>
                    <a:cubicBezTo>
                      <a:pt x="2244" y="0"/>
                      <a:pt x="2180" y="8"/>
                      <a:pt x="2117" y="23"/>
                    </a:cubicBezTo>
                    <a:cubicBezTo>
                      <a:pt x="1716" y="51"/>
                      <a:pt x="1344" y="194"/>
                      <a:pt x="1029" y="423"/>
                    </a:cubicBezTo>
                    <a:cubicBezTo>
                      <a:pt x="1058" y="738"/>
                      <a:pt x="972" y="1053"/>
                      <a:pt x="743" y="1282"/>
                    </a:cubicBezTo>
                    <a:cubicBezTo>
                      <a:pt x="743" y="1282"/>
                      <a:pt x="620" y="993"/>
                      <a:pt x="390" y="993"/>
                    </a:cubicBezTo>
                    <a:cubicBezTo>
                      <a:pt x="349" y="993"/>
                      <a:pt x="304" y="1003"/>
                      <a:pt x="257" y="1024"/>
                    </a:cubicBezTo>
                    <a:cubicBezTo>
                      <a:pt x="1" y="1152"/>
                      <a:pt x="156" y="1828"/>
                      <a:pt x="641" y="1828"/>
                    </a:cubicBezTo>
                    <a:cubicBezTo>
                      <a:pt x="699" y="1828"/>
                      <a:pt x="762" y="1818"/>
                      <a:pt x="829" y="1797"/>
                    </a:cubicBezTo>
                    <a:cubicBezTo>
                      <a:pt x="1287" y="2598"/>
                      <a:pt x="1917" y="2713"/>
                      <a:pt x="2088" y="2713"/>
                    </a:cubicBezTo>
                    <a:cubicBezTo>
                      <a:pt x="2918" y="2684"/>
                      <a:pt x="3290" y="1597"/>
                      <a:pt x="3176" y="767"/>
                    </a:cubicBezTo>
                    <a:cubicBezTo>
                      <a:pt x="3126" y="319"/>
                      <a:pt x="2730" y="0"/>
                      <a:pt x="2307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7"/>
              <p:cNvSpPr/>
              <p:nvPr/>
            </p:nvSpPr>
            <p:spPr>
              <a:xfrm>
                <a:off x="6748039" y="2394747"/>
                <a:ext cx="39324" cy="4681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444" extrusionOk="0">
                    <a:moveTo>
                      <a:pt x="187" y="0"/>
                    </a:moveTo>
                    <a:cubicBezTo>
                      <a:pt x="151" y="0"/>
                      <a:pt x="115" y="15"/>
                      <a:pt x="87" y="43"/>
                    </a:cubicBezTo>
                    <a:cubicBezTo>
                      <a:pt x="1" y="100"/>
                      <a:pt x="87" y="444"/>
                      <a:pt x="373" y="444"/>
                    </a:cubicBezTo>
                    <a:cubicBezTo>
                      <a:pt x="287" y="387"/>
                      <a:pt x="201" y="329"/>
                      <a:pt x="172" y="215"/>
                    </a:cubicBezTo>
                    <a:cubicBezTo>
                      <a:pt x="125" y="96"/>
                      <a:pt x="196" y="36"/>
                      <a:pt x="255" y="36"/>
                    </a:cubicBezTo>
                    <a:cubicBezTo>
                      <a:pt x="266" y="36"/>
                      <a:pt x="277" y="38"/>
                      <a:pt x="287" y="43"/>
                    </a:cubicBezTo>
                    <a:cubicBezTo>
                      <a:pt x="258" y="15"/>
                      <a:pt x="222" y="0"/>
                      <a:pt x="187" y="0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7"/>
              <p:cNvSpPr/>
              <p:nvPr/>
            </p:nvSpPr>
            <p:spPr>
              <a:xfrm>
                <a:off x="6820467" y="2619515"/>
                <a:ext cx="193249" cy="256611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2434" extrusionOk="0">
                    <a:moveTo>
                      <a:pt x="401" y="0"/>
                    </a:moveTo>
                    <a:lnTo>
                      <a:pt x="1" y="29"/>
                    </a:lnTo>
                    <a:lnTo>
                      <a:pt x="1718" y="2433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7"/>
              <p:cNvSpPr/>
              <p:nvPr/>
            </p:nvSpPr>
            <p:spPr>
              <a:xfrm>
                <a:off x="6868751" y="2688886"/>
                <a:ext cx="141905" cy="187239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776" extrusionOk="0">
                    <a:moveTo>
                      <a:pt x="0" y="1"/>
                    </a:moveTo>
                    <a:lnTo>
                      <a:pt x="1260" y="177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7"/>
              <p:cNvSpPr/>
              <p:nvPr/>
            </p:nvSpPr>
            <p:spPr>
              <a:xfrm>
                <a:off x="7001482" y="2619515"/>
                <a:ext cx="78543" cy="256611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434" extrusionOk="0">
                    <a:moveTo>
                      <a:pt x="115" y="0"/>
                    </a:moveTo>
                    <a:lnTo>
                      <a:pt x="1" y="2433"/>
                    </a:lnTo>
                    <a:lnTo>
                      <a:pt x="659" y="1603"/>
                    </a:lnTo>
                    <a:lnTo>
                      <a:pt x="344" y="1174"/>
                    </a:lnTo>
                    <a:lnTo>
                      <a:pt x="745" y="108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7"/>
              <p:cNvSpPr/>
              <p:nvPr/>
            </p:nvSpPr>
            <p:spPr>
              <a:xfrm>
                <a:off x="6820467" y="2622573"/>
                <a:ext cx="181124" cy="253553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2405" extrusionOk="0">
                    <a:moveTo>
                      <a:pt x="1" y="0"/>
                    </a:moveTo>
                    <a:lnTo>
                      <a:pt x="1" y="1145"/>
                    </a:lnTo>
                    <a:lnTo>
                      <a:pt x="602" y="1345"/>
                    </a:lnTo>
                    <a:lnTo>
                      <a:pt x="401" y="1717"/>
                    </a:lnTo>
                    <a:lnTo>
                      <a:pt x="1718" y="2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7"/>
              <p:cNvSpPr/>
              <p:nvPr/>
            </p:nvSpPr>
            <p:spPr>
              <a:xfrm>
                <a:off x="6977340" y="4601846"/>
                <a:ext cx="226458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53" extrusionOk="0">
                    <a:moveTo>
                      <a:pt x="1" y="0"/>
                    </a:moveTo>
                    <a:lnTo>
                      <a:pt x="1" y="601"/>
                    </a:lnTo>
                    <a:cubicBezTo>
                      <a:pt x="1" y="601"/>
                      <a:pt x="955" y="652"/>
                      <a:pt x="1591" y="652"/>
                    </a:cubicBezTo>
                    <a:cubicBezTo>
                      <a:pt x="1909" y="652"/>
                      <a:pt x="2147" y="639"/>
                      <a:pt x="2147" y="601"/>
                    </a:cubicBezTo>
                    <a:cubicBezTo>
                      <a:pt x="2119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7"/>
              <p:cNvSpPr/>
              <p:nvPr/>
            </p:nvSpPr>
            <p:spPr>
              <a:xfrm>
                <a:off x="7007491" y="2384204"/>
                <a:ext cx="24248" cy="3025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87" extrusionOk="0">
                    <a:moveTo>
                      <a:pt x="115" y="0"/>
                    </a:moveTo>
                    <a:cubicBezTo>
                      <a:pt x="58" y="0"/>
                      <a:pt x="1" y="57"/>
                      <a:pt x="1" y="143"/>
                    </a:cubicBezTo>
                    <a:cubicBezTo>
                      <a:pt x="1" y="229"/>
                      <a:pt x="58" y="286"/>
                      <a:pt x="115" y="286"/>
                    </a:cubicBezTo>
                    <a:cubicBezTo>
                      <a:pt x="173" y="286"/>
                      <a:pt x="230" y="229"/>
                      <a:pt x="230" y="143"/>
                    </a:cubicBezTo>
                    <a:cubicBezTo>
                      <a:pt x="230" y="57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7"/>
              <p:cNvSpPr/>
              <p:nvPr/>
            </p:nvSpPr>
            <p:spPr>
              <a:xfrm>
                <a:off x="6944131" y="2399280"/>
                <a:ext cx="42382" cy="63467"/>
              </a:xfrm>
              <a:custGeom>
                <a:avLst/>
                <a:gdLst/>
                <a:ahLst/>
                <a:cxnLst/>
                <a:rect l="l" t="t" r="r" b="b"/>
                <a:pathLst>
                  <a:path w="402" h="602" extrusionOk="0">
                    <a:moveTo>
                      <a:pt x="201" y="0"/>
                    </a:moveTo>
                    <a:cubicBezTo>
                      <a:pt x="144" y="201"/>
                      <a:pt x="230" y="372"/>
                      <a:pt x="230" y="458"/>
                    </a:cubicBezTo>
                    <a:cubicBezTo>
                      <a:pt x="230" y="544"/>
                      <a:pt x="1" y="601"/>
                      <a:pt x="173" y="601"/>
                    </a:cubicBezTo>
                    <a:cubicBezTo>
                      <a:pt x="344" y="601"/>
                      <a:pt x="402" y="515"/>
                      <a:pt x="344" y="429"/>
                    </a:cubicBezTo>
                    <a:cubicBezTo>
                      <a:pt x="258" y="286"/>
                      <a:pt x="230" y="143"/>
                      <a:pt x="201" y="0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7"/>
              <p:cNvSpPr/>
              <p:nvPr/>
            </p:nvSpPr>
            <p:spPr>
              <a:xfrm>
                <a:off x="6998530" y="2361116"/>
                <a:ext cx="51343" cy="1707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162" extrusionOk="0">
                    <a:moveTo>
                      <a:pt x="238" y="0"/>
                    </a:moveTo>
                    <a:cubicBezTo>
                      <a:pt x="168" y="0"/>
                      <a:pt x="95" y="23"/>
                      <a:pt x="29" y="76"/>
                    </a:cubicBezTo>
                    <a:cubicBezTo>
                      <a:pt x="0" y="76"/>
                      <a:pt x="0" y="105"/>
                      <a:pt x="29" y="133"/>
                    </a:cubicBezTo>
                    <a:lnTo>
                      <a:pt x="86" y="133"/>
                    </a:lnTo>
                    <a:cubicBezTo>
                      <a:pt x="129" y="90"/>
                      <a:pt x="186" y="69"/>
                      <a:pt x="247" y="69"/>
                    </a:cubicBezTo>
                    <a:cubicBezTo>
                      <a:pt x="308" y="69"/>
                      <a:pt x="372" y="90"/>
                      <a:pt x="429" y="133"/>
                    </a:cubicBezTo>
                    <a:cubicBezTo>
                      <a:pt x="429" y="133"/>
                      <a:pt x="429" y="162"/>
                      <a:pt x="429" y="162"/>
                    </a:cubicBezTo>
                    <a:lnTo>
                      <a:pt x="458" y="162"/>
                    </a:lnTo>
                    <a:cubicBezTo>
                      <a:pt x="487" y="133"/>
                      <a:pt x="487" y="105"/>
                      <a:pt x="458" y="76"/>
                    </a:cubicBezTo>
                    <a:cubicBezTo>
                      <a:pt x="397" y="30"/>
                      <a:pt x="319" y="0"/>
                      <a:pt x="238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7"/>
              <p:cNvSpPr/>
              <p:nvPr/>
            </p:nvSpPr>
            <p:spPr>
              <a:xfrm>
                <a:off x="7019615" y="2387156"/>
                <a:ext cx="21191" cy="3163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0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29"/>
                    </a:cubicBezTo>
                    <a:lnTo>
                      <a:pt x="201" y="29"/>
                    </a:lnTo>
                    <a:cubicBezTo>
                      <a:pt x="201" y="1"/>
                      <a:pt x="201" y="1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7"/>
              <p:cNvSpPr/>
              <p:nvPr/>
            </p:nvSpPr>
            <p:spPr>
              <a:xfrm>
                <a:off x="7016558" y="2387156"/>
                <a:ext cx="21296" cy="9172"/>
              </a:xfrm>
              <a:custGeom>
                <a:avLst/>
                <a:gdLst/>
                <a:ahLst/>
                <a:cxnLst/>
                <a:rect l="l" t="t" r="r" b="b"/>
                <a:pathLst>
                  <a:path w="202" h="87" extrusionOk="0">
                    <a:moveTo>
                      <a:pt x="29" y="1"/>
                    </a:moveTo>
                    <a:cubicBezTo>
                      <a:pt x="29" y="1"/>
                      <a:pt x="1" y="29"/>
                      <a:pt x="29" y="58"/>
                    </a:cubicBezTo>
                    <a:cubicBezTo>
                      <a:pt x="87" y="87"/>
                      <a:pt x="144" y="87"/>
                      <a:pt x="201" y="87"/>
                    </a:cubicBezTo>
                    <a:cubicBezTo>
                      <a:pt x="201" y="87"/>
                      <a:pt x="201" y="58"/>
                      <a:pt x="201" y="58"/>
                    </a:cubicBezTo>
                    <a:cubicBezTo>
                      <a:pt x="144" y="58"/>
                      <a:pt x="87" y="29"/>
                      <a:pt x="29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7"/>
              <p:cNvSpPr/>
              <p:nvPr/>
            </p:nvSpPr>
            <p:spPr>
              <a:xfrm>
                <a:off x="6892894" y="2384204"/>
                <a:ext cx="24248" cy="3025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87" extrusionOk="0">
                    <a:moveTo>
                      <a:pt x="115" y="0"/>
                    </a:moveTo>
                    <a:cubicBezTo>
                      <a:pt x="58" y="0"/>
                      <a:pt x="0" y="57"/>
                      <a:pt x="0" y="143"/>
                    </a:cubicBezTo>
                    <a:cubicBezTo>
                      <a:pt x="0" y="229"/>
                      <a:pt x="58" y="286"/>
                      <a:pt x="115" y="286"/>
                    </a:cubicBezTo>
                    <a:cubicBezTo>
                      <a:pt x="172" y="286"/>
                      <a:pt x="229" y="229"/>
                      <a:pt x="229" y="143"/>
                    </a:cubicBezTo>
                    <a:cubicBezTo>
                      <a:pt x="229" y="57"/>
                      <a:pt x="172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7"/>
              <p:cNvSpPr/>
              <p:nvPr/>
            </p:nvSpPr>
            <p:spPr>
              <a:xfrm>
                <a:off x="6874761" y="2361116"/>
                <a:ext cx="48391" cy="1707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162" extrusionOk="0">
                    <a:moveTo>
                      <a:pt x="236" y="0"/>
                    </a:moveTo>
                    <a:cubicBezTo>
                      <a:pt x="148" y="0"/>
                      <a:pt x="62" y="30"/>
                      <a:pt x="1" y="76"/>
                    </a:cubicBezTo>
                    <a:cubicBezTo>
                      <a:pt x="1" y="105"/>
                      <a:pt x="1" y="133"/>
                      <a:pt x="1" y="162"/>
                    </a:cubicBezTo>
                    <a:lnTo>
                      <a:pt x="29" y="162"/>
                    </a:lnTo>
                    <a:cubicBezTo>
                      <a:pt x="58" y="162"/>
                      <a:pt x="58" y="133"/>
                      <a:pt x="58" y="133"/>
                    </a:cubicBezTo>
                    <a:cubicBezTo>
                      <a:pt x="101" y="90"/>
                      <a:pt x="158" y="69"/>
                      <a:pt x="215" y="69"/>
                    </a:cubicBezTo>
                    <a:cubicBezTo>
                      <a:pt x="273" y="69"/>
                      <a:pt x="330" y="90"/>
                      <a:pt x="373" y="133"/>
                    </a:cubicBezTo>
                    <a:lnTo>
                      <a:pt x="459" y="133"/>
                    </a:lnTo>
                    <a:cubicBezTo>
                      <a:pt x="459" y="105"/>
                      <a:pt x="459" y="76"/>
                      <a:pt x="459" y="76"/>
                    </a:cubicBezTo>
                    <a:cubicBezTo>
                      <a:pt x="392" y="23"/>
                      <a:pt x="313" y="0"/>
                      <a:pt x="236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7"/>
              <p:cNvSpPr/>
              <p:nvPr/>
            </p:nvSpPr>
            <p:spPr>
              <a:xfrm>
                <a:off x="6883827" y="2387156"/>
                <a:ext cx="21191" cy="3163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29"/>
                    </a:cubicBezTo>
                    <a:lnTo>
                      <a:pt x="201" y="29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7"/>
              <p:cNvSpPr/>
              <p:nvPr/>
            </p:nvSpPr>
            <p:spPr>
              <a:xfrm>
                <a:off x="6883827" y="2387156"/>
                <a:ext cx="21191" cy="9172"/>
              </a:xfrm>
              <a:custGeom>
                <a:avLst/>
                <a:gdLst/>
                <a:ahLst/>
                <a:cxnLst/>
                <a:rect l="l" t="t" r="r" b="b"/>
                <a:pathLst>
                  <a:path w="201" h="87" extrusionOk="0">
                    <a:moveTo>
                      <a:pt x="172" y="1"/>
                    </a:moveTo>
                    <a:cubicBezTo>
                      <a:pt x="144" y="29"/>
                      <a:pt x="86" y="58"/>
                      <a:pt x="29" y="58"/>
                    </a:cubicBezTo>
                    <a:lnTo>
                      <a:pt x="1" y="58"/>
                    </a:lnTo>
                    <a:cubicBezTo>
                      <a:pt x="1" y="87"/>
                      <a:pt x="1" y="87"/>
                      <a:pt x="29" y="87"/>
                    </a:cubicBezTo>
                    <a:cubicBezTo>
                      <a:pt x="86" y="87"/>
                      <a:pt x="144" y="58"/>
                      <a:pt x="201" y="29"/>
                    </a:cubicBezTo>
                    <a:cubicBezTo>
                      <a:pt x="201" y="29"/>
                      <a:pt x="201" y="29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7"/>
              <p:cNvSpPr/>
              <p:nvPr/>
            </p:nvSpPr>
            <p:spPr>
              <a:xfrm>
                <a:off x="6904912" y="2480669"/>
                <a:ext cx="72534" cy="18661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7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118"/>
                      <a:pt x="250" y="176"/>
                      <a:pt x="396" y="176"/>
                    </a:cubicBezTo>
                    <a:cubicBezTo>
                      <a:pt x="501" y="176"/>
                      <a:pt x="604" y="146"/>
                      <a:pt x="688" y="87"/>
                    </a:cubicBezTo>
                    <a:lnTo>
                      <a:pt x="688" y="87"/>
                    </a:lnTo>
                    <a:cubicBezTo>
                      <a:pt x="611" y="106"/>
                      <a:pt x="535" y="115"/>
                      <a:pt x="459" y="115"/>
                    </a:cubicBezTo>
                    <a:cubicBezTo>
                      <a:pt x="306" y="115"/>
                      <a:pt x="153" y="77"/>
                      <a:pt x="1" y="1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7"/>
              <p:cNvSpPr/>
              <p:nvPr/>
            </p:nvSpPr>
            <p:spPr>
              <a:xfrm>
                <a:off x="6717887" y="2857884"/>
                <a:ext cx="45334" cy="11470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088" extrusionOk="0">
                    <a:moveTo>
                      <a:pt x="430" y="0"/>
                    </a:moveTo>
                    <a:lnTo>
                      <a:pt x="0" y="258"/>
                    </a:lnTo>
                    <a:lnTo>
                      <a:pt x="29" y="1088"/>
                    </a:ln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C4CF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7"/>
              <p:cNvSpPr/>
              <p:nvPr/>
            </p:nvSpPr>
            <p:spPr>
              <a:xfrm>
                <a:off x="6913979" y="2770380"/>
                <a:ext cx="120820" cy="108696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31" extrusionOk="0">
                    <a:moveTo>
                      <a:pt x="87" y="0"/>
                    </a:moveTo>
                    <a:lnTo>
                      <a:pt x="1" y="86"/>
                    </a:lnTo>
                    <a:lnTo>
                      <a:pt x="1002" y="1031"/>
                    </a:lnTo>
                    <a:lnTo>
                      <a:pt x="1145" y="888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7"/>
              <p:cNvSpPr/>
              <p:nvPr/>
            </p:nvSpPr>
            <p:spPr>
              <a:xfrm>
                <a:off x="6877818" y="2740229"/>
                <a:ext cx="45334" cy="39324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73" extrusionOk="0">
                    <a:moveTo>
                      <a:pt x="86" y="0"/>
                    </a:moveTo>
                    <a:lnTo>
                      <a:pt x="0" y="86"/>
                    </a:lnTo>
                    <a:lnTo>
                      <a:pt x="344" y="372"/>
                    </a:lnTo>
                    <a:lnTo>
                      <a:pt x="430" y="286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7"/>
              <p:cNvSpPr/>
              <p:nvPr/>
            </p:nvSpPr>
            <p:spPr>
              <a:xfrm>
                <a:off x="6639451" y="2845760"/>
                <a:ext cx="485915" cy="262198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2487" extrusionOk="0">
                    <a:moveTo>
                      <a:pt x="3664" y="1"/>
                    </a:moveTo>
                    <a:cubicBezTo>
                      <a:pt x="3521" y="29"/>
                      <a:pt x="3206" y="802"/>
                      <a:pt x="3206" y="802"/>
                    </a:cubicBezTo>
                    <a:lnTo>
                      <a:pt x="1260" y="1060"/>
                    </a:lnTo>
                    <a:lnTo>
                      <a:pt x="1202" y="745"/>
                    </a:lnTo>
                    <a:lnTo>
                      <a:pt x="0" y="859"/>
                    </a:lnTo>
                    <a:cubicBezTo>
                      <a:pt x="0" y="859"/>
                      <a:pt x="0" y="2147"/>
                      <a:pt x="201" y="2433"/>
                    </a:cubicBezTo>
                    <a:cubicBezTo>
                      <a:pt x="225" y="2470"/>
                      <a:pt x="294" y="2486"/>
                      <a:pt x="398" y="2486"/>
                    </a:cubicBezTo>
                    <a:cubicBezTo>
                      <a:pt x="1032" y="2486"/>
                      <a:pt x="2958" y="1871"/>
                      <a:pt x="3721" y="1403"/>
                    </a:cubicBezTo>
                    <a:cubicBezTo>
                      <a:pt x="4608" y="859"/>
                      <a:pt x="4322" y="144"/>
                      <a:pt x="4322" y="144"/>
                    </a:cubicBezTo>
                    <a:cubicBezTo>
                      <a:pt x="4122" y="58"/>
                      <a:pt x="3893" y="29"/>
                      <a:pt x="3664" y="1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7"/>
              <p:cNvSpPr/>
              <p:nvPr/>
            </p:nvSpPr>
            <p:spPr>
              <a:xfrm>
                <a:off x="6639451" y="2942331"/>
                <a:ext cx="132839" cy="78543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745" extrusionOk="0">
                    <a:moveTo>
                      <a:pt x="143" y="1"/>
                    </a:moveTo>
                    <a:cubicBezTo>
                      <a:pt x="115" y="1"/>
                      <a:pt x="58" y="87"/>
                      <a:pt x="0" y="172"/>
                    </a:cubicBezTo>
                    <a:cubicBezTo>
                      <a:pt x="0" y="315"/>
                      <a:pt x="0" y="544"/>
                      <a:pt x="29" y="745"/>
                    </a:cubicBezTo>
                    <a:lnTo>
                      <a:pt x="1260" y="144"/>
                    </a:lnTo>
                    <a:cubicBezTo>
                      <a:pt x="1260" y="144"/>
                      <a:pt x="287" y="1"/>
                      <a:pt x="143" y="1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7"/>
              <p:cNvSpPr/>
              <p:nvPr/>
            </p:nvSpPr>
            <p:spPr>
              <a:xfrm>
                <a:off x="6603185" y="2636384"/>
                <a:ext cx="214334" cy="339266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218" extrusionOk="0">
                    <a:moveTo>
                      <a:pt x="1093" y="0"/>
                    </a:moveTo>
                    <a:cubicBezTo>
                      <a:pt x="923" y="0"/>
                      <a:pt x="590" y="73"/>
                      <a:pt x="344" y="584"/>
                    </a:cubicBezTo>
                    <a:cubicBezTo>
                      <a:pt x="1" y="1271"/>
                      <a:pt x="115" y="3217"/>
                      <a:pt x="115" y="3217"/>
                    </a:cubicBezTo>
                    <a:lnTo>
                      <a:pt x="1775" y="3017"/>
                    </a:lnTo>
                    <a:cubicBezTo>
                      <a:pt x="1775" y="3017"/>
                      <a:pt x="2033" y="241"/>
                      <a:pt x="1203" y="12"/>
                    </a:cubicBezTo>
                    <a:cubicBezTo>
                      <a:pt x="1203" y="12"/>
                      <a:pt x="1161" y="0"/>
                      <a:pt x="10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7"/>
              <p:cNvSpPr/>
              <p:nvPr/>
            </p:nvSpPr>
            <p:spPr>
              <a:xfrm>
                <a:off x="6992416" y="2661791"/>
                <a:ext cx="485915" cy="47980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4551" extrusionOk="0">
                    <a:moveTo>
                      <a:pt x="1231" y="0"/>
                    </a:moveTo>
                    <a:lnTo>
                      <a:pt x="1" y="4551"/>
                    </a:lnTo>
                    <a:lnTo>
                      <a:pt x="3406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7"/>
              <p:cNvSpPr/>
              <p:nvPr/>
            </p:nvSpPr>
            <p:spPr>
              <a:xfrm>
                <a:off x="7004539" y="2676867"/>
                <a:ext cx="485810" cy="479801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4551" extrusionOk="0">
                    <a:moveTo>
                      <a:pt x="1231" y="0"/>
                    </a:moveTo>
                    <a:lnTo>
                      <a:pt x="0" y="4551"/>
                    </a:lnTo>
                    <a:lnTo>
                      <a:pt x="3377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7"/>
              <p:cNvSpPr/>
              <p:nvPr/>
            </p:nvSpPr>
            <p:spPr>
              <a:xfrm>
                <a:off x="7215707" y="2652725"/>
                <a:ext cx="193249" cy="72534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688" extrusionOk="0">
                    <a:moveTo>
                      <a:pt x="172" y="0"/>
                    </a:moveTo>
                    <a:lnTo>
                      <a:pt x="1" y="687"/>
                    </a:lnTo>
                    <a:lnTo>
                      <a:pt x="1632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7"/>
              <p:cNvSpPr/>
              <p:nvPr/>
            </p:nvSpPr>
            <p:spPr>
              <a:xfrm>
                <a:off x="7263992" y="2622573"/>
                <a:ext cx="117763" cy="45334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430" extrusionOk="0">
                    <a:moveTo>
                      <a:pt x="115" y="0"/>
                    </a:moveTo>
                    <a:lnTo>
                      <a:pt x="1" y="429"/>
                    </a:lnTo>
                    <a:lnTo>
                      <a:pt x="1002" y="429"/>
                    </a:lnTo>
                    <a:lnTo>
                      <a:pt x="1117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7"/>
              <p:cNvSpPr/>
              <p:nvPr/>
            </p:nvSpPr>
            <p:spPr>
              <a:xfrm>
                <a:off x="7273058" y="2622573"/>
                <a:ext cx="120820" cy="4533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430" extrusionOk="0">
                    <a:moveTo>
                      <a:pt x="143" y="0"/>
                    </a:moveTo>
                    <a:lnTo>
                      <a:pt x="0" y="429"/>
                    </a:lnTo>
                    <a:lnTo>
                      <a:pt x="1031" y="429"/>
                    </a:lnTo>
                    <a:lnTo>
                      <a:pt x="1145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7"/>
              <p:cNvSpPr/>
              <p:nvPr/>
            </p:nvSpPr>
            <p:spPr>
              <a:xfrm>
                <a:off x="7224773" y="2652725"/>
                <a:ext cx="193249" cy="72534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688" extrusionOk="0">
                    <a:moveTo>
                      <a:pt x="201" y="0"/>
                    </a:moveTo>
                    <a:lnTo>
                      <a:pt x="0" y="687"/>
                    </a:lnTo>
                    <a:lnTo>
                      <a:pt x="1660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7"/>
              <p:cNvSpPr/>
              <p:nvPr/>
            </p:nvSpPr>
            <p:spPr>
              <a:xfrm>
                <a:off x="7387656" y="2836061"/>
                <a:ext cx="95834" cy="158458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03" extrusionOk="0">
                    <a:moveTo>
                      <a:pt x="370" y="0"/>
                    </a:moveTo>
                    <a:cubicBezTo>
                      <a:pt x="343" y="0"/>
                      <a:pt x="324" y="3"/>
                      <a:pt x="316" y="7"/>
                    </a:cubicBezTo>
                    <a:cubicBezTo>
                      <a:pt x="144" y="408"/>
                      <a:pt x="30" y="837"/>
                      <a:pt x="1" y="1295"/>
                    </a:cubicBezTo>
                    <a:cubicBezTo>
                      <a:pt x="49" y="1439"/>
                      <a:pt x="298" y="1502"/>
                      <a:pt x="428" y="1502"/>
                    </a:cubicBezTo>
                    <a:cubicBezTo>
                      <a:pt x="453" y="1502"/>
                      <a:pt x="474" y="1500"/>
                      <a:pt x="487" y="1495"/>
                    </a:cubicBezTo>
                    <a:cubicBezTo>
                      <a:pt x="659" y="1123"/>
                      <a:pt x="774" y="722"/>
                      <a:pt x="859" y="322"/>
                    </a:cubicBezTo>
                    <a:cubicBezTo>
                      <a:pt x="908" y="78"/>
                      <a:pt x="521" y="0"/>
                      <a:pt x="370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7"/>
              <p:cNvSpPr/>
              <p:nvPr/>
            </p:nvSpPr>
            <p:spPr>
              <a:xfrm>
                <a:off x="6802333" y="2233339"/>
                <a:ext cx="265677" cy="123772"/>
              </a:xfrm>
              <a:custGeom>
                <a:avLst/>
                <a:gdLst/>
                <a:ahLst/>
                <a:cxnLst/>
                <a:rect l="l" t="t" r="r" b="b"/>
                <a:pathLst>
                  <a:path w="2520" h="1174" extrusionOk="0">
                    <a:moveTo>
                      <a:pt x="1575" y="0"/>
                    </a:moveTo>
                    <a:cubicBezTo>
                      <a:pt x="1289" y="29"/>
                      <a:pt x="1031" y="86"/>
                      <a:pt x="745" y="172"/>
                    </a:cubicBezTo>
                    <a:cubicBezTo>
                      <a:pt x="573" y="229"/>
                      <a:pt x="373" y="286"/>
                      <a:pt x="173" y="372"/>
                    </a:cubicBezTo>
                    <a:cubicBezTo>
                      <a:pt x="1" y="630"/>
                      <a:pt x="29" y="945"/>
                      <a:pt x="230" y="1174"/>
                    </a:cubicBezTo>
                    <a:cubicBezTo>
                      <a:pt x="230" y="1174"/>
                      <a:pt x="662" y="895"/>
                      <a:pt x="1482" y="895"/>
                    </a:cubicBezTo>
                    <a:cubicBezTo>
                      <a:pt x="1778" y="895"/>
                      <a:pt x="2124" y="932"/>
                      <a:pt x="2519" y="1030"/>
                    </a:cubicBezTo>
                    <a:cubicBezTo>
                      <a:pt x="2462" y="773"/>
                      <a:pt x="2376" y="515"/>
                      <a:pt x="2262" y="286"/>
                    </a:cubicBezTo>
                    <a:cubicBezTo>
                      <a:pt x="2061" y="143"/>
                      <a:pt x="1832" y="29"/>
                      <a:pt x="157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9" name="Google Shape;569;p37"/>
            <p:cNvSpPr/>
            <p:nvPr/>
          </p:nvSpPr>
          <p:spPr>
            <a:xfrm rot="2700000">
              <a:off x="6257727" y="879916"/>
              <a:ext cx="199358" cy="199470"/>
            </a:xfrm>
            <a:custGeom>
              <a:avLst/>
              <a:gdLst/>
              <a:ahLst/>
              <a:cxnLst/>
              <a:rect l="l" t="t" r="r" b="b"/>
              <a:pathLst>
                <a:path w="1769" h="1770" extrusionOk="0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37"/>
            <p:cNvGrpSpPr/>
            <p:nvPr/>
          </p:nvGrpSpPr>
          <p:grpSpPr>
            <a:xfrm>
              <a:off x="4195962" y="2113572"/>
              <a:ext cx="1676362" cy="2488197"/>
              <a:chOff x="4587881" y="2070350"/>
              <a:chExt cx="1749856" cy="2597283"/>
            </a:xfrm>
          </p:grpSpPr>
          <p:sp>
            <p:nvSpPr>
              <p:cNvPr id="571" name="Google Shape;571;p37"/>
              <p:cNvSpPr/>
              <p:nvPr/>
            </p:nvSpPr>
            <p:spPr>
              <a:xfrm>
                <a:off x="4587881" y="2607602"/>
                <a:ext cx="188610" cy="19609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860" extrusionOk="0">
                    <a:moveTo>
                      <a:pt x="322" y="1"/>
                    </a:moveTo>
                    <a:cubicBezTo>
                      <a:pt x="147" y="1"/>
                      <a:pt x="1" y="592"/>
                      <a:pt x="129" y="1001"/>
                    </a:cubicBezTo>
                    <a:cubicBezTo>
                      <a:pt x="243" y="1430"/>
                      <a:pt x="1560" y="1859"/>
                      <a:pt x="1560" y="1859"/>
                    </a:cubicBezTo>
                    <a:cubicBezTo>
                      <a:pt x="1646" y="1630"/>
                      <a:pt x="1731" y="1373"/>
                      <a:pt x="1789" y="1115"/>
                    </a:cubicBezTo>
                    <a:cubicBezTo>
                      <a:pt x="1789" y="1115"/>
                      <a:pt x="1502" y="772"/>
                      <a:pt x="1417" y="686"/>
                    </a:cubicBezTo>
                    <a:cubicBezTo>
                      <a:pt x="1331" y="629"/>
                      <a:pt x="1188" y="171"/>
                      <a:pt x="1045" y="85"/>
                    </a:cubicBezTo>
                    <a:cubicBezTo>
                      <a:pt x="1033" y="78"/>
                      <a:pt x="1023" y="75"/>
                      <a:pt x="1014" y="75"/>
                    </a:cubicBezTo>
                    <a:cubicBezTo>
                      <a:pt x="915" y="75"/>
                      <a:pt x="990" y="492"/>
                      <a:pt x="1016" y="571"/>
                    </a:cubicBezTo>
                    <a:cubicBezTo>
                      <a:pt x="1016" y="571"/>
                      <a:pt x="558" y="228"/>
                      <a:pt x="386" y="28"/>
                    </a:cubicBezTo>
                    <a:cubicBezTo>
                      <a:pt x="365" y="9"/>
                      <a:pt x="343" y="1"/>
                      <a:pt x="322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7"/>
              <p:cNvSpPr/>
              <p:nvPr/>
            </p:nvSpPr>
            <p:spPr>
              <a:xfrm>
                <a:off x="4728097" y="2571230"/>
                <a:ext cx="618649" cy="362143"/>
              </a:xfrm>
              <a:custGeom>
                <a:avLst/>
                <a:gdLst/>
                <a:ahLst/>
                <a:cxnLst/>
                <a:rect l="l" t="t" r="r" b="b"/>
                <a:pathLst>
                  <a:path w="5868" h="3435" extrusionOk="0">
                    <a:moveTo>
                      <a:pt x="4923" y="0"/>
                    </a:moveTo>
                    <a:cubicBezTo>
                      <a:pt x="4322" y="687"/>
                      <a:pt x="3664" y="1346"/>
                      <a:pt x="3006" y="1947"/>
                    </a:cubicBezTo>
                    <a:cubicBezTo>
                      <a:pt x="1918" y="1718"/>
                      <a:pt x="487" y="1288"/>
                      <a:pt x="487" y="1288"/>
                    </a:cubicBezTo>
                    <a:lnTo>
                      <a:pt x="1" y="2347"/>
                    </a:lnTo>
                    <a:cubicBezTo>
                      <a:pt x="1" y="2347"/>
                      <a:pt x="2319" y="3378"/>
                      <a:pt x="3034" y="3435"/>
                    </a:cubicBezTo>
                    <a:cubicBezTo>
                      <a:pt x="3492" y="3435"/>
                      <a:pt x="4351" y="2748"/>
                      <a:pt x="5438" y="1546"/>
                    </a:cubicBezTo>
                    <a:cubicBezTo>
                      <a:pt x="5868" y="1088"/>
                      <a:pt x="5352" y="58"/>
                      <a:pt x="49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7"/>
              <p:cNvSpPr/>
              <p:nvPr/>
            </p:nvSpPr>
            <p:spPr>
              <a:xfrm>
                <a:off x="5114271" y="2746238"/>
                <a:ext cx="150972" cy="162991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546" extrusionOk="0">
                    <a:moveTo>
                      <a:pt x="1031" y="0"/>
                    </a:moveTo>
                    <a:lnTo>
                      <a:pt x="1" y="1546"/>
                    </a:lnTo>
                    <a:cubicBezTo>
                      <a:pt x="516" y="1174"/>
                      <a:pt x="1003" y="744"/>
                      <a:pt x="1432" y="258"/>
                    </a:cubicBezTo>
                    <a:cubicBezTo>
                      <a:pt x="1260" y="143"/>
                      <a:pt x="1031" y="0"/>
                      <a:pt x="10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7"/>
              <p:cNvSpPr/>
              <p:nvPr/>
            </p:nvSpPr>
            <p:spPr>
              <a:xfrm>
                <a:off x="6149233" y="2619726"/>
                <a:ext cx="188504" cy="199047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888" extrusionOk="0">
                    <a:moveTo>
                      <a:pt x="1467" y="0"/>
                    </a:moveTo>
                    <a:cubicBezTo>
                      <a:pt x="1446" y="0"/>
                      <a:pt x="1424" y="9"/>
                      <a:pt x="1403" y="27"/>
                    </a:cubicBezTo>
                    <a:cubicBezTo>
                      <a:pt x="1231" y="227"/>
                      <a:pt x="773" y="571"/>
                      <a:pt x="773" y="571"/>
                    </a:cubicBezTo>
                    <a:cubicBezTo>
                      <a:pt x="799" y="492"/>
                      <a:pt x="874" y="74"/>
                      <a:pt x="775" y="74"/>
                    </a:cubicBezTo>
                    <a:cubicBezTo>
                      <a:pt x="766" y="74"/>
                      <a:pt x="756" y="77"/>
                      <a:pt x="744" y="84"/>
                    </a:cubicBezTo>
                    <a:cubicBezTo>
                      <a:pt x="573" y="170"/>
                      <a:pt x="458" y="628"/>
                      <a:pt x="372" y="685"/>
                    </a:cubicBezTo>
                    <a:cubicBezTo>
                      <a:pt x="287" y="771"/>
                      <a:pt x="0" y="1143"/>
                      <a:pt x="0" y="1143"/>
                    </a:cubicBezTo>
                    <a:cubicBezTo>
                      <a:pt x="58" y="1372"/>
                      <a:pt x="115" y="1630"/>
                      <a:pt x="229" y="1887"/>
                    </a:cubicBezTo>
                    <a:cubicBezTo>
                      <a:pt x="229" y="1887"/>
                      <a:pt x="1546" y="1429"/>
                      <a:pt x="1660" y="1000"/>
                    </a:cubicBezTo>
                    <a:cubicBezTo>
                      <a:pt x="1788" y="591"/>
                      <a:pt x="1642" y="0"/>
                      <a:pt x="1467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7"/>
              <p:cNvSpPr/>
              <p:nvPr/>
            </p:nvSpPr>
            <p:spPr>
              <a:xfrm>
                <a:off x="5578986" y="2583249"/>
                <a:ext cx="615591" cy="362354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3437" extrusionOk="0">
                    <a:moveTo>
                      <a:pt x="916" y="1"/>
                    </a:moveTo>
                    <a:cubicBezTo>
                      <a:pt x="487" y="58"/>
                      <a:pt x="0" y="1088"/>
                      <a:pt x="430" y="1575"/>
                    </a:cubicBezTo>
                    <a:cubicBezTo>
                      <a:pt x="1467" y="2753"/>
                      <a:pt x="2313" y="3436"/>
                      <a:pt x="2777" y="3436"/>
                    </a:cubicBezTo>
                    <a:cubicBezTo>
                      <a:pt x="2786" y="3436"/>
                      <a:pt x="2796" y="3436"/>
                      <a:pt x="2805" y="3435"/>
                    </a:cubicBezTo>
                    <a:cubicBezTo>
                      <a:pt x="3549" y="3378"/>
                      <a:pt x="5839" y="2376"/>
                      <a:pt x="5839" y="2376"/>
                    </a:cubicBezTo>
                    <a:lnTo>
                      <a:pt x="5352" y="1289"/>
                    </a:lnTo>
                    <a:cubicBezTo>
                      <a:pt x="5352" y="1289"/>
                      <a:pt x="3921" y="1718"/>
                      <a:pt x="2862" y="1976"/>
                    </a:cubicBezTo>
                    <a:cubicBezTo>
                      <a:pt x="2175" y="1346"/>
                      <a:pt x="1546" y="688"/>
                      <a:pt x="9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7"/>
              <p:cNvSpPr/>
              <p:nvPr/>
            </p:nvSpPr>
            <p:spPr>
              <a:xfrm>
                <a:off x="5636338" y="2719038"/>
                <a:ext cx="175010" cy="202315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919" extrusionOk="0">
                    <a:moveTo>
                      <a:pt x="544" y="1"/>
                    </a:moveTo>
                    <a:cubicBezTo>
                      <a:pt x="544" y="1"/>
                      <a:pt x="57" y="201"/>
                      <a:pt x="0" y="316"/>
                    </a:cubicBezTo>
                    <a:cubicBezTo>
                      <a:pt x="0" y="344"/>
                      <a:pt x="0" y="373"/>
                      <a:pt x="0" y="430"/>
                    </a:cubicBezTo>
                    <a:cubicBezTo>
                      <a:pt x="487" y="974"/>
                      <a:pt x="1059" y="1489"/>
                      <a:pt x="1660" y="1918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7"/>
              <p:cNvSpPr/>
              <p:nvPr/>
            </p:nvSpPr>
            <p:spPr>
              <a:xfrm>
                <a:off x="5162556" y="3416011"/>
                <a:ext cx="280753" cy="1182897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1220" extrusionOk="0">
                    <a:moveTo>
                      <a:pt x="87" y="1"/>
                    </a:moveTo>
                    <a:lnTo>
                      <a:pt x="1" y="1689"/>
                    </a:lnTo>
                    <a:lnTo>
                      <a:pt x="1260" y="11220"/>
                    </a:lnTo>
                    <a:lnTo>
                      <a:pt x="2205" y="11220"/>
                    </a:lnTo>
                    <a:lnTo>
                      <a:pt x="26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7"/>
              <p:cNvSpPr/>
              <p:nvPr/>
            </p:nvSpPr>
            <p:spPr>
              <a:xfrm>
                <a:off x="5162556" y="4598788"/>
                <a:ext cx="232468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653" extrusionOk="0">
                    <a:moveTo>
                      <a:pt x="1260" y="1"/>
                    </a:moveTo>
                    <a:cubicBezTo>
                      <a:pt x="1260" y="1"/>
                      <a:pt x="29" y="487"/>
                      <a:pt x="1" y="602"/>
                    </a:cubicBezTo>
                    <a:cubicBezTo>
                      <a:pt x="1" y="640"/>
                      <a:pt x="246" y="652"/>
                      <a:pt x="572" y="652"/>
                    </a:cubicBezTo>
                    <a:cubicBezTo>
                      <a:pt x="1225" y="652"/>
                      <a:pt x="2205" y="602"/>
                      <a:pt x="2205" y="602"/>
                    </a:cubicBezTo>
                    <a:lnTo>
                      <a:pt x="22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7"/>
              <p:cNvSpPr/>
              <p:nvPr/>
            </p:nvSpPr>
            <p:spPr>
              <a:xfrm>
                <a:off x="5431074" y="3416011"/>
                <a:ext cx="271687" cy="1182897"/>
              </a:xfrm>
              <a:custGeom>
                <a:avLst/>
                <a:gdLst/>
                <a:ahLst/>
                <a:cxnLst/>
                <a:rect l="l" t="t" r="r" b="b"/>
                <a:pathLst>
                  <a:path w="2577" h="11220" extrusionOk="0">
                    <a:moveTo>
                      <a:pt x="1" y="1"/>
                    </a:moveTo>
                    <a:lnTo>
                      <a:pt x="58" y="1375"/>
                    </a:lnTo>
                    <a:lnTo>
                      <a:pt x="1174" y="11220"/>
                    </a:lnTo>
                    <a:lnTo>
                      <a:pt x="2119" y="11220"/>
                    </a:lnTo>
                    <a:lnTo>
                      <a:pt x="25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7"/>
              <p:cNvSpPr/>
              <p:nvPr/>
            </p:nvSpPr>
            <p:spPr>
              <a:xfrm>
                <a:off x="5424116" y="4598788"/>
                <a:ext cx="233416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653" extrusionOk="0">
                    <a:moveTo>
                      <a:pt x="1240" y="1"/>
                    </a:moveTo>
                    <a:cubicBezTo>
                      <a:pt x="1240" y="1"/>
                      <a:pt x="10" y="487"/>
                      <a:pt x="10" y="602"/>
                    </a:cubicBezTo>
                    <a:cubicBezTo>
                      <a:pt x="0" y="640"/>
                      <a:pt x="242" y="652"/>
                      <a:pt x="568" y="652"/>
                    </a:cubicBezTo>
                    <a:cubicBezTo>
                      <a:pt x="1221" y="652"/>
                      <a:pt x="2213" y="602"/>
                      <a:pt x="2213" y="602"/>
                    </a:cubicBezTo>
                    <a:lnTo>
                      <a:pt x="22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7"/>
              <p:cNvSpPr/>
              <p:nvPr/>
            </p:nvSpPr>
            <p:spPr>
              <a:xfrm>
                <a:off x="5201774" y="2188006"/>
                <a:ext cx="226458" cy="214756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2037" extrusionOk="0">
                    <a:moveTo>
                      <a:pt x="1260" y="1"/>
                    </a:moveTo>
                    <a:cubicBezTo>
                      <a:pt x="1260" y="1"/>
                      <a:pt x="1" y="430"/>
                      <a:pt x="945" y="1689"/>
                    </a:cubicBezTo>
                    <a:cubicBezTo>
                      <a:pt x="1131" y="1937"/>
                      <a:pt x="1290" y="2036"/>
                      <a:pt x="1426" y="2036"/>
                    </a:cubicBezTo>
                    <a:cubicBezTo>
                      <a:pt x="1981" y="2036"/>
                      <a:pt x="2147" y="373"/>
                      <a:pt x="2147" y="373"/>
                    </a:cubicBezTo>
                    <a:cubicBezTo>
                      <a:pt x="2147" y="344"/>
                      <a:pt x="1260" y="1"/>
                      <a:pt x="1260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7"/>
              <p:cNvSpPr/>
              <p:nvPr/>
            </p:nvSpPr>
            <p:spPr>
              <a:xfrm>
                <a:off x="5114271" y="2568173"/>
                <a:ext cx="645849" cy="1071249"/>
              </a:xfrm>
              <a:custGeom>
                <a:avLst/>
                <a:gdLst/>
                <a:ahLst/>
                <a:cxnLst/>
                <a:rect l="l" t="t" r="r" b="b"/>
                <a:pathLst>
                  <a:path w="6126" h="10161" extrusionOk="0">
                    <a:moveTo>
                      <a:pt x="2634" y="1"/>
                    </a:moveTo>
                    <a:lnTo>
                      <a:pt x="1260" y="29"/>
                    </a:lnTo>
                    <a:lnTo>
                      <a:pt x="1" y="9846"/>
                    </a:lnTo>
                    <a:cubicBezTo>
                      <a:pt x="688" y="10018"/>
                      <a:pt x="1375" y="10103"/>
                      <a:pt x="2090" y="10161"/>
                    </a:cubicBezTo>
                    <a:lnTo>
                      <a:pt x="3006" y="8758"/>
                    </a:lnTo>
                    <a:cubicBezTo>
                      <a:pt x="4151" y="8816"/>
                      <a:pt x="5238" y="9245"/>
                      <a:pt x="6125" y="9960"/>
                    </a:cubicBezTo>
                    <a:lnTo>
                      <a:pt x="5439" y="2119"/>
                    </a:lnTo>
                    <a:lnTo>
                      <a:pt x="5267" y="402"/>
                    </a:lnTo>
                    <a:cubicBezTo>
                      <a:pt x="5267" y="258"/>
                      <a:pt x="5181" y="201"/>
                      <a:pt x="5038" y="201"/>
                    </a:cubicBezTo>
                    <a:cubicBezTo>
                      <a:pt x="4494" y="115"/>
                      <a:pt x="3779" y="1"/>
                      <a:pt x="3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7"/>
              <p:cNvSpPr/>
              <p:nvPr/>
            </p:nvSpPr>
            <p:spPr>
              <a:xfrm>
                <a:off x="5144528" y="2568173"/>
                <a:ext cx="594506" cy="805782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7643" extrusionOk="0">
                    <a:moveTo>
                      <a:pt x="2347" y="1"/>
                    </a:moveTo>
                    <a:lnTo>
                      <a:pt x="973" y="29"/>
                    </a:lnTo>
                    <a:lnTo>
                      <a:pt x="0" y="7642"/>
                    </a:lnTo>
                    <a:lnTo>
                      <a:pt x="5638" y="7642"/>
                    </a:lnTo>
                    <a:lnTo>
                      <a:pt x="5152" y="2119"/>
                    </a:lnTo>
                    <a:lnTo>
                      <a:pt x="4980" y="402"/>
                    </a:lnTo>
                    <a:cubicBezTo>
                      <a:pt x="4980" y="258"/>
                      <a:pt x="4894" y="201"/>
                      <a:pt x="4751" y="201"/>
                    </a:cubicBezTo>
                    <a:cubicBezTo>
                      <a:pt x="4207" y="115"/>
                      <a:pt x="3492" y="1"/>
                      <a:pt x="34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7"/>
              <p:cNvSpPr/>
              <p:nvPr/>
            </p:nvSpPr>
            <p:spPr>
              <a:xfrm>
                <a:off x="5352638" y="2571230"/>
                <a:ext cx="60515" cy="802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7614" extrusionOk="0">
                    <a:moveTo>
                      <a:pt x="344" y="0"/>
                    </a:moveTo>
                    <a:lnTo>
                      <a:pt x="1" y="7613"/>
                    </a:lnTo>
                    <a:lnTo>
                      <a:pt x="573" y="7613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7"/>
              <p:cNvSpPr/>
              <p:nvPr/>
            </p:nvSpPr>
            <p:spPr>
              <a:xfrm>
                <a:off x="5391856" y="2414356"/>
                <a:ext cx="120820" cy="15392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460" extrusionOk="0">
                    <a:moveTo>
                      <a:pt x="1" y="0"/>
                    </a:moveTo>
                    <a:lnTo>
                      <a:pt x="1" y="687"/>
                    </a:lnTo>
                    <a:lnTo>
                      <a:pt x="1" y="1460"/>
                    </a:lnTo>
                    <a:lnTo>
                      <a:pt x="1146" y="1460"/>
                    </a:lnTo>
                    <a:lnTo>
                      <a:pt x="1146" y="0"/>
                    </a:ln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7"/>
              <p:cNvSpPr/>
              <p:nvPr/>
            </p:nvSpPr>
            <p:spPr>
              <a:xfrm>
                <a:off x="5391856" y="2469388"/>
                <a:ext cx="120820" cy="8107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769" extrusionOk="0">
                    <a:moveTo>
                      <a:pt x="101" y="1"/>
                    </a:moveTo>
                    <a:cubicBezTo>
                      <a:pt x="65" y="1"/>
                      <a:pt x="30" y="8"/>
                      <a:pt x="1" y="22"/>
                    </a:cubicBezTo>
                    <a:lnTo>
                      <a:pt x="1" y="766"/>
                    </a:lnTo>
                    <a:cubicBezTo>
                      <a:pt x="30" y="768"/>
                      <a:pt x="58" y="769"/>
                      <a:pt x="87" y="769"/>
                    </a:cubicBezTo>
                    <a:cubicBezTo>
                      <a:pt x="512" y="769"/>
                      <a:pt x="904" y="571"/>
                      <a:pt x="1146" y="222"/>
                    </a:cubicBezTo>
                    <a:cubicBezTo>
                      <a:pt x="1146" y="222"/>
                      <a:pt x="974" y="79"/>
                      <a:pt x="945" y="51"/>
                    </a:cubicBezTo>
                    <a:cubicBezTo>
                      <a:pt x="917" y="51"/>
                      <a:pt x="402" y="22"/>
                      <a:pt x="201" y="22"/>
                    </a:cubicBezTo>
                    <a:cubicBezTo>
                      <a:pt x="173" y="8"/>
                      <a:pt x="137" y="1"/>
                      <a:pt x="101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7"/>
              <p:cNvSpPr/>
              <p:nvPr/>
            </p:nvSpPr>
            <p:spPr>
              <a:xfrm>
                <a:off x="5289277" y="2197916"/>
                <a:ext cx="391558" cy="325138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3084" extrusionOk="0">
                    <a:moveTo>
                      <a:pt x="1081" y="1"/>
                    </a:moveTo>
                    <a:cubicBezTo>
                      <a:pt x="590" y="1"/>
                      <a:pt x="162" y="349"/>
                      <a:pt x="87" y="851"/>
                    </a:cubicBezTo>
                    <a:cubicBezTo>
                      <a:pt x="1" y="1796"/>
                      <a:pt x="402" y="3055"/>
                      <a:pt x="1346" y="3084"/>
                    </a:cubicBezTo>
                    <a:cubicBezTo>
                      <a:pt x="1546" y="3084"/>
                      <a:pt x="2262" y="2940"/>
                      <a:pt x="2777" y="2025"/>
                    </a:cubicBezTo>
                    <a:cubicBezTo>
                      <a:pt x="2851" y="2049"/>
                      <a:pt x="2920" y="2060"/>
                      <a:pt x="2984" y="2060"/>
                    </a:cubicBezTo>
                    <a:cubicBezTo>
                      <a:pt x="3518" y="2060"/>
                      <a:pt x="3713" y="1294"/>
                      <a:pt x="3407" y="1166"/>
                    </a:cubicBezTo>
                    <a:cubicBezTo>
                      <a:pt x="3348" y="1139"/>
                      <a:pt x="3293" y="1128"/>
                      <a:pt x="3243" y="1128"/>
                    </a:cubicBezTo>
                    <a:cubicBezTo>
                      <a:pt x="2976" y="1128"/>
                      <a:pt x="2834" y="1452"/>
                      <a:pt x="2834" y="1452"/>
                    </a:cubicBezTo>
                    <a:cubicBezTo>
                      <a:pt x="2834" y="1452"/>
                      <a:pt x="2491" y="1223"/>
                      <a:pt x="2548" y="451"/>
                    </a:cubicBezTo>
                    <a:cubicBezTo>
                      <a:pt x="2176" y="222"/>
                      <a:pt x="1747" y="50"/>
                      <a:pt x="1289" y="21"/>
                    </a:cubicBezTo>
                    <a:cubicBezTo>
                      <a:pt x="1219" y="7"/>
                      <a:pt x="1149" y="1"/>
                      <a:pt x="1081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7"/>
              <p:cNvSpPr/>
              <p:nvPr/>
            </p:nvSpPr>
            <p:spPr>
              <a:xfrm>
                <a:off x="5603129" y="2340452"/>
                <a:ext cx="48391" cy="55877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30" extrusionOk="0">
                    <a:moveTo>
                      <a:pt x="229" y="0"/>
                    </a:moveTo>
                    <a:cubicBezTo>
                      <a:pt x="186" y="0"/>
                      <a:pt x="143" y="14"/>
                      <a:pt x="115" y="43"/>
                    </a:cubicBezTo>
                    <a:cubicBezTo>
                      <a:pt x="172" y="43"/>
                      <a:pt x="286" y="100"/>
                      <a:pt x="258" y="272"/>
                    </a:cubicBezTo>
                    <a:cubicBezTo>
                      <a:pt x="201" y="386"/>
                      <a:pt x="115" y="472"/>
                      <a:pt x="0" y="530"/>
                    </a:cubicBezTo>
                    <a:cubicBezTo>
                      <a:pt x="344" y="501"/>
                      <a:pt x="458" y="129"/>
                      <a:pt x="344" y="43"/>
                    </a:cubicBezTo>
                    <a:cubicBezTo>
                      <a:pt x="315" y="14"/>
                      <a:pt x="272" y="0"/>
                      <a:pt x="229" y="0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7"/>
              <p:cNvSpPr/>
              <p:nvPr/>
            </p:nvSpPr>
            <p:spPr>
              <a:xfrm>
                <a:off x="5325543" y="2338871"/>
                <a:ext cx="27200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316" extrusionOk="0">
                    <a:moveTo>
                      <a:pt x="143" y="1"/>
                    </a:moveTo>
                    <a:cubicBezTo>
                      <a:pt x="58" y="1"/>
                      <a:pt x="0" y="58"/>
                      <a:pt x="0" y="144"/>
                    </a:cubicBezTo>
                    <a:cubicBezTo>
                      <a:pt x="0" y="230"/>
                      <a:pt x="58" y="316"/>
                      <a:pt x="143" y="316"/>
                    </a:cubicBezTo>
                    <a:cubicBezTo>
                      <a:pt x="201" y="316"/>
                      <a:pt x="258" y="230"/>
                      <a:pt x="258" y="144"/>
                    </a:cubicBezTo>
                    <a:cubicBezTo>
                      <a:pt x="258" y="58"/>
                      <a:pt x="201" y="1"/>
                      <a:pt x="143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7"/>
              <p:cNvSpPr/>
              <p:nvPr/>
            </p:nvSpPr>
            <p:spPr>
              <a:xfrm>
                <a:off x="5376780" y="2338871"/>
                <a:ext cx="48391" cy="695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60" extrusionOk="0">
                    <a:moveTo>
                      <a:pt x="258" y="1"/>
                    </a:moveTo>
                    <a:lnTo>
                      <a:pt x="258" y="1"/>
                    </a:lnTo>
                    <a:cubicBezTo>
                      <a:pt x="201" y="173"/>
                      <a:pt x="144" y="316"/>
                      <a:pt x="87" y="487"/>
                    </a:cubicBezTo>
                    <a:cubicBezTo>
                      <a:pt x="1" y="602"/>
                      <a:pt x="87" y="659"/>
                      <a:pt x="287" y="659"/>
                    </a:cubicBezTo>
                    <a:cubicBezTo>
                      <a:pt x="459" y="659"/>
                      <a:pt x="201" y="630"/>
                      <a:pt x="201" y="516"/>
                    </a:cubicBezTo>
                    <a:cubicBezTo>
                      <a:pt x="201" y="401"/>
                      <a:pt x="316" y="230"/>
                      <a:pt x="258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7"/>
              <p:cNvSpPr/>
              <p:nvPr/>
            </p:nvSpPr>
            <p:spPr>
              <a:xfrm>
                <a:off x="5304353" y="2307032"/>
                <a:ext cx="57458" cy="1992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89" extrusionOk="0">
                    <a:moveTo>
                      <a:pt x="305" y="1"/>
                    </a:moveTo>
                    <a:cubicBezTo>
                      <a:pt x="208" y="1"/>
                      <a:pt x="110" y="38"/>
                      <a:pt x="30" y="102"/>
                    </a:cubicBezTo>
                    <a:cubicBezTo>
                      <a:pt x="1" y="102"/>
                      <a:pt x="1" y="160"/>
                      <a:pt x="30" y="160"/>
                    </a:cubicBezTo>
                    <a:cubicBezTo>
                      <a:pt x="30" y="188"/>
                      <a:pt x="58" y="188"/>
                      <a:pt x="58" y="188"/>
                    </a:cubicBezTo>
                    <a:cubicBezTo>
                      <a:pt x="87" y="188"/>
                      <a:pt x="87" y="160"/>
                      <a:pt x="87" y="160"/>
                    </a:cubicBezTo>
                    <a:cubicBezTo>
                      <a:pt x="144" y="117"/>
                      <a:pt x="208" y="95"/>
                      <a:pt x="273" y="95"/>
                    </a:cubicBezTo>
                    <a:cubicBezTo>
                      <a:pt x="337" y="95"/>
                      <a:pt x="402" y="117"/>
                      <a:pt x="459" y="160"/>
                    </a:cubicBezTo>
                    <a:lnTo>
                      <a:pt x="516" y="160"/>
                    </a:lnTo>
                    <a:cubicBezTo>
                      <a:pt x="545" y="131"/>
                      <a:pt x="545" y="102"/>
                      <a:pt x="516" y="74"/>
                    </a:cubicBezTo>
                    <a:cubicBezTo>
                      <a:pt x="453" y="24"/>
                      <a:pt x="380" y="1"/>
                      <a:pt x="305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7"/>
              <p:cNvSpPr/>
              <p:nvPr/>
            </p:nvSpPr>
            <p:spPr>
              <a:xfrm>
                <a:off x="5455217" y="2338871"/>
                <a:ext cx="30363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16" extrusionOk="0">
                    <a:moveTo>
                      <a:pt x="144" y="1"/>
                    </a:moveTo>
                    <a:cubicBezTo>
                      <a:pt x="87" y="1"/>
                      <a:pt x="1" y="58"/>
                      <a:pt x="1" y="144"/>
                    </a:cubicBezTo>
                    <a:cubicBezTo>
                      <a:pt x="1" y="230"/>
                      <a:pt x="87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58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7"/>
              <p:cNvSpPr/>
              <p:nvPr/>
            </p:nvSpPr>
            <p:spPr>
              <a:xfrm>
                <a:off x="5446256" y="2306083"/>
                <a:ext cx="6041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98" extrusionOk="0">
                    <a:moveTo>
                      <a:pt x="282" y="0"/>
                    </a:moveTo>
                    <a:cubicBezTo>
                      <a:pt x="197" y="0"/>
                      <a:pt x="110" y="29"/>
                      <a:pt x="29" y="83"/>
                    </a:cubicBezTo>
                    <a:cubicBezTo>
                      <a:pt x="0" y="111"/>
                      <a:pt x="0" y="140"/>
                      <a:pt x="29" y="169"/>
                    </a:cubicBezTo>
                    <a:lnTo>
                      <a:pt x="115" y="169"/>
                    </a:lnTo>
                    <a:cubicBezTo>
                      <a:pt x="172" y="126"/>
                      <a:pt x="229" y="104"/>
                      <a:pt x="286" y="104"/>
                    </a:cubicBezTo>
                    <a:cubicBezTo>
                      <a:pt x="343" y="104"/>
                      <a:pt x="401" y="126"/>
                      <a:pt x="458" y="169"/>
                    </a:cubicBezTo>
                    <a:cubicBezTo>
                      <a:pt x="458" y="169"/>
                      <a:pt x="487" y="197"/>
                      <a:pt x="515" y="197"/>
                    </a:cubicBezTo>
                    <a:cubicBezTo>
                      <a:pt x="515" y="197"/>
                      <a:pt x="544" y="197"/>
                      <a:pt x="544" y="169"/>
                    </a:cubicBezTo>
                    <a:cubicBezTo>
                      <a:pt x="572" y="169"/>
                      <a:pt x="572" y="111"/>
                      <a:pt x="544" y="111"/>
                    </a:cubicBezTo>
                    <a:cubicBezTo>
                      <a:pt x="468" y="36"/>
                      <a:pt x="377" y="0"/>
                      <a:pt x="282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7"/>
              <p:cNvSpPr/>
              <p:nvPr/>
            </p:nvSpPr>
            <p:spPr>
              <a:xfrm>
                <a:off x="5256173" y="2070350"/>
                <a:ext cx="419496" cy="280753"/>
              </a:xfrm>
              <a:custGeom>
                <a:avLst/>
                <a:gdLst/>
                <a:ahLst/>
                <a:cxnLst/>
                <a:rect l="l" t="t" r="r" b="b"/>
                <a:pathLst>
                  <a:path w="3979" h="2663" extrusionOk="0">
                    <a:moveTo>
                      <a:pt x="687" y="1"/>
                    </a:moveTo>
                    <a:lnTo>
                      <a:pt x="687" y="1"/>
                    </a:lnTo>
                    <a:cubicBezTo>
                      <a:pt x="429" y="29"/>
                      <a:pt x="0" y="401"/>
                      <a:pt x="0" y="1145"/>
                    </a:cubicBezTo>
                    <a:cubicBezTo>
                      <a:pt x="29" y="1975"/>
                      <a:pt x="1002" y="2147"/>
                      <a:pt x="1002" y="2147"/>
                    </a:cubicBezTo>
                    <a:cubicBezTo>
                      <a:pt x="887" y="2004"/>
                      <a:pt x="887" y="1775"/>
                      <a:pt x="1002" y="1632"/>
                    </a:cubicBezTo>
                    <a:lnTo>
                      <a:pt x="1002" y="1632"/>
                    </a:lnTo>
                    <a:cubicBezTo>
                      <a:pt x="973" y="1861"/>
                      <a:pt x="1116" y="2061"/>
                      <a:pt x="1345" y="2090"/>
                    </a:cubicBezTo>
                    <a:cubicBezTo>
                      <a:pt x="1345" y="2090"/>
                      <a:pt x="1202" y="1918"/>
                      <a:pt x="1460" y="1718"/>
                    </a:cubicBezTo>
                    <a:cubicBezTo>
                      <a:pt x="1554" y="1635"/>
                      <a:pt x="1808" y="1611"/>
                      <a:pt x="2075" y="1611"/>
                    </a:cubicBezTo>
                    <a:cubicBezTo>
                      <a:pt x="2456" y="1611"/>
                      <a:pt x="2862" y="1661"/>
                      <a:pt x="2862" y="1661"/>
                    </a:cubicBezTo>
                    <a:cubicBezTo>
                      <a:pt x="2776" y="2033"/>
                      <a:pt x="2891" y="2405"/>
                      <a:pt x="3148" y="2662"/>
                    </a:cubicBezTo>
                    <a:cubicBezTo>
                      <a:pt x="3303" y="2405"/>
                      <a:pt x="3478" y="2353"/>
                      <a:pt x="3593" y="2353"/>
                    </a:cubicBezTo>
                    <a:cubicBezTo>
                      <a:pt x="3670" y="2353"/>
                      <a:pt x="3721" y="2376"/>
                      <a:pt x="3721" y="2376"/>
                    </a:cubicBezTo>
                    <a:cubicBezTo>
                      <a:pt x="3978" y="1918"/>
                      <a:pt x="3778" y="1346"/>
                      <a:pt x="3320" y="1145"/>
                    </a:cubicBezTo>
                    <a:cubicBezTo>
                      <a:pt x="3320" y="1145"/>
                      <a:pt x="3406" y="516"/>
                      <a:pt x="2433" y="201"/>
                    </a:cubicBezTo>
                    <a:cubicBezTo>
                      <a:pt x="2261" y="146"/>
                      <a:pt x="2091" y="126"/>
                      <a:pt x="1929" y="126"/>
                    </a:cubicBezTo>
                    <a:cubicBezTo>
                      <a:pt x="1465" y="126"/>
                      <a:pt x="1066" y="293"/>
                      <a:pt x="882" y="293"/>
                    </a:cubicBezTo>
                    <a:cubicBezTo>
                      <a:pt x="862" y="293"/>
                      <a:pt x="845" y="291"/>
                      <a:pt x="830" y="287"/>
                    </a:cubicBezTo>
                    <a:cubicBezTo>
                      <a:pt x="716" y="230"/>
                      <a:pt x="658" y="115"/>
                      <a:pt x="687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7"/>
              <p:cNvSpPr/>
              <p:nvPr/>
            </p:nvSpPr>
            <p:spPr>
              <a:xfrm>
                <a:off x="5391856" y="2565221"/>
                <a:ext cx="120820" cy="42698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405" extrusionOk="0">
                    <a:moveTo>
                      <a:pt x="1" y="0"/>
                    </a:moveTo>
                    <a:cubicBezTo>
                      <a:pt x="1" y="239"/>
                      <a:pt x="198" y="404"/>
                      <a:pt x="409" y="404"/>
                    </a:cubicBezTo>
                    <a:cubicBezTo>
                      <a:pt x="425" y="404"/>
                      <a:pt x="442" y="403"/>
                      <a:pt x="459" y="401"/>
                    </a:cubicBezTo>
                    <a:cubicBezTo>
                      <a:pt x="745" y="401"/>
                      <a:pt x="1003" y="258"/>
                      <a:pt x="1146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7"/>
              <p:cNvSpPr/>
              <p:nvPr/>
            </p:nvSpPr>
            <p:spPr>
              <a:xfrm>
                <a:off x="5379838" y="2429432"/>
                <a:ext cx="93620" cy="5197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493" extrusionOk="0">
                    <a:moveTo>
                      <a:pt x="687" y="0"/>
                    </a:moveTo>
                    <a:cubicBezTo>
                      <a:pt x="487" y="29"/>
                      <a:pt x="258" y="29"/>
                      <a:pt x="58" y="86"/>
                    </a:cubicBezTo>
                    <a:cubicBezTo>
                      <a:pt x="0" y="115"/>
                      <a:pt x="29" y="287"/>
                      <a:pt x="29" y="287"/>
                    </a:cubicBezTo>
                    <a:cubicBezTo>
                      <a:pt x="62" y="451"/>
                      <a:pt x="266" y="493"/>
                      <a:pt x="444" y="493"/>
                    </a:cubicBezTo>
                    <a:cubicBezTo>
                      <a:pt x="575" y="493"/>
                      <a:pt x="692" y="470"/>
                      <a:pt x="716" y="458"/>
                    </a:cubicBezTo>
                    <a:cubicBezTo>
                      <a:pt x="773" y="430"/>
                      <a:pt x="888" y="0"/>
                      <a:pt x="6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7"/>
              <p:cNvSpPr/>
              <p:nvPr/>
            </p:nvSpPr>
            <p:spPr>
              <a:xfrm>
                <a:off x="5014749" y="2568173"/>
                <a:ext cx="377220" cy="159322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15112" extrusionOk="0">
                    <a:moveTo>
                      <a:pt x="3578" y="1"/>
                    </a:moveTo>
                    <a:lnTo>
                      <a:pt x="2233" y="29"/>
                    </a:lnTo>
                    <a:lnTo>
                      <a:pt x="1" y="14969"/>
                    </a:lnTo>
                    <a:lnTo>
                      <a:pt x="3349" y="15112"/>
                    </a:lnTo>
                    <a:lnTo>
                      <a:pt x="3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7"/>
              <p:cNvSpPr/>
              <p:nvPr/>
            </p:nvSpPr>
            <p:spPr>
              <a:xfrm>
                <a:off x="5512568" y="2568173"/>
                <a:ext cx="362143" cy="1593220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15112" extrusionOk="0">
                    <a:moveTo>
                      <a:pt x="1" y="1"/>
                    </a:moveTo>
                    <a:lnTo>
                      <a:pt x="87" y="15112"/>
                    </a:lnTo>
                    <a:lnTo>
                      <a:pt x="3435" y="14854"/>
                    </a:lnTo>
                    <a:lnTo>
                      <a:pt x="1546" y="14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7"/>
              <p:cNvSpPr/>
              <p:nvPr/>
            </p:nvSpPr>
            <p:spPr>
              <a:xfrm>
                <a:off x="5319534" y="2568173"/>
                <a:ext cx="72429" cy="413487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22" extrusionOk="0">
                    <a:moveTo>
                      <a:pt x="687" y="1"/>
                    </a:moveTo>
                    <a:lnTo>
                      <a:pt x="658" y="29"/>
                    </a:lnTo>
                    <a:lnTo>
                      <a:pt x="143" y="774"/>
                    </a:lnTo>
                    <a:lnTo>
                      <a:pt x="401" y="1003"/>
                    </a:lnTo>
                    <a:lnTo>
                      <a:pt x="0" y="1689"/>
                    </a:lnTo>
                    <a:lnTo>
                      <a:pt x="630" y="3922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7"/>
              <p:cNvSpPr/>
              <p:nvPr/>
            </p:nvSpPr>
            <p:spPr>
              <a:xfrm>
                <a:off x="5512568" y="2568173"/>
                <a:ext cx="72534" cy="413487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922" extrusionOk="0">
                    <a:moveTo>
                      <a:pt x="1" y="1"/>
                    </a:moveTo>
                    <a:lnTo>
                      <a:pt x="29" y="3922"/>
                    </a:lnTo>
                    <a:lnTo>
                      <a:pt x="688" y="1604"/>
                    </a:lnTo>
                    <a:lnTo>
                      <a:pt x="230" y="1117"/>
                    </a:lnTo>
                    <a:lnTo>
                      <a:pt x="459" y="80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5584996" y="3262194"/>
                <a:ext cx="129887" cy="21191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201" extrusionOk="0">
                    <a:moveTo>
                      <a:pt x="1" y="0"/>
                    </a:moveTo>
                    <a:lnTo>
                      <a:pt x="1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7"/>
              <p:cNvSpPr/>
              <p:nvPr/>
            </p:nvSpPr>
            <p:spPr>
              <a:xfrm>
                <a:off x="5189755" y="3262194"/>
                <a:ext cx="129887" cy="21191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201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7"/>
              <p:cNvSpPr/>
              <p:nvPr/>
            </p:nvSpPr>
            <p:spPr>
              <a:xfrm>
                <a:off x="5901799" y="2450517"/>
                <a:ext cx="389344" cy="525134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4981" extrusionOk="0">
                    <a:moveTo>
                      <a:pt x="1" y="1"/>
                    </a:moveTo>
                    <a:lnTo>
                      <a:pt x="1" y="4980"/>
                    </a:lnTo>
                    <a:lnTo>
                      <a:pt x="3692" y="4980"/>
                    </a:lnTo>
                    <a:lnTo>
                      <a:pt x="36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7"/>
              <p:cNvSpPr/>
              <p:nvPr/>
            </p:nvSpPr>
            <p:spPr>
              <a:xfrm>
                <a:off x="5919932" y="2471708"/>
                <a:ext cx="353077" cy="48285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4580" extrusionOk="0">
                    <a:moveTo>
                      <a:pt x="0" y="0"/>
                    </a:moveTo>
                    <a:lnTo>
                      <a:pt x="0" y="4579"/>
                    </a:lnTo>
                    <a:lnTo>
                      <a:pt x="3349" y="4579"/>
                    </a:lnTo>
                    <a:lnTo>
                      <a:pt x="33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7"/>
              <p:cNvSpPr/>
              <p:nvPr/>
            </p:nvSpPr>
            <p:spPr>
              <a:xfrm>
                <a:off x="6067739" y="2565221"/>
                <a:ext cx="57458" cy="5745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1" y="0"/>
                    </a:moveTo>
                    <a:lnTo>
                      <a:pt x="1" y="544"/>
                    </a:lnTo>
                    <a:lnTo>
                      <a:pt x="544" y="544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7"/>
              <p:cNvSpPr/>
              <p:nvPr/>
            </p:nvSpPr>
            <p:spPr>
              <a:xfrm>
                <a:off x="5971169" y="2661791"/>
                <a:ext cx="253553" cy="15182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44" extrusionOk="0">
                    <a:moveTo>
                      <a:pt x="1" y="0"/>
                    </a:moveTo>
                    <a:lnTo>
                      <a:pt x="1" y="143"/>
                    </a:lnTo>
                    <a:lnTo>
                      <a:pt x="2405" y="143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7"/>
              <p:cNvSpPr/>
              <p:nvPr/>
            </p:nvSpPr>
            <p:spPr>
              <a:xfrm>
                <a:off x="5971169" y="2694895"/>
                <a:ext cx="253553" cy="15182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44" extrusionOk="0">
                    <a:moveTo>
                      <a:pt x="1" y="1"/>
                    </a:moveTo>
                    <a:lnTo>
                      <a:pt x="1" y="144"/>
                    </a:lnTo>
                    <a:lnTo>
                      <a:pt x="2405" y="144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7"/>
              <p:cNvSpPr/>
              <p:nvPr/>
            </p:nvSpPr>
            <p:spPr>
              <a:xfrm>
                <a:off x="5971169" y="2725153"/>
                <a:ext cx="253553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2" extrusionOk="0">
                    <a:moveTo>
                      <a:pt x="1" y="0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7"/>
              <p:cNvSpPr/>
              <p:nvPr/>
            </p:nvSpPr>
            <p:spPr>
              <a:xfrm>
                <a:off x="5971169" y="2758256"/>
                <a:ext cx="253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3" extrusionOk="0">
                    <a:moveTo>
                      <a:pt x="1" y="1"/>
                    </a:moveTo>
                    <a:lnTo>
                      <a:pt x="1" y="173"/>
                    </a:lnTo>
                    <a:lnTo>
                      <a:pt x="2405" y="173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7"/>
              <p:cNvSpPr/>
              <p:nvPr/>
            </p:nvSpPr>
            <p:spPr>
              <a:xfrm>
                <a:off x="5971169" y="2791466"/>
                <a:ext cx="253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3" extrusionOk="0">
                    <a:moveTo>
                      <a:pt x="1" y="1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7"/>
              <p:cNvSpPr/>
              <p:nvPr/>
            </p:nvSpPr>
            <p:spPr>
              <a:xfrm>
                <a:off x="5971169" y="2857884"/>
                <a:ext cx="81601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173" extrusionOk="0">
                    <a:moveTo>
                      <a:pt x="1" y="0"/>
                    </a:moveTo>
                    <a:lnTo>
                      <a:pt x="1" y="172"/>
                    </a:lnTo>
                    <a:lnTo>
                      <a:pt x="774" y="172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7"/>
              <p:cNvSpPr/>
              <p:nvPr/>
            </p:nvSpPr>
            <p:spPr>
              <a:xfrm>
                <a:off x="6140166" y="2857884"/>
                <a:ext cx="84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173" extrusionOk="0">
                    <a:moveTo>
                      <a:pt x="0" y="0"/>
                    </a:moveTo>
                    <a:lnTo>
                      <a:pt x="0" y="172"/>
                    </a:lnTo>
                    <a:lnTo>
                      <a:pt x="802" y="172"/>
                    </a:lnTo>
                    <a:lnTo>
                      <a:pt x="8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7"/>
              <p:cNvSpPr/>
              <p:nvPr/>
            </p:nvSpPr>
            <p:spPr>
              <a:xfrm>
                <a:off x="6019454" y="2465593"/>
                <a:ext cx="154030" cy="2129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202" extrusionOk="0">
                    <a:moveTo>
                      <a:pt x="1" y="1"/>
                    </a:moveTo>
                    <a:lnTo>
                      <a:pt x="1" y="201"/>
                    </a:lnTo>
                    <a:lnTo>
                      <a:pt x="1460" y="20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rgbClr val="6D8F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7"/>
              <p:cNvSpPr/>
              <p:nvPr/>
            </p:nvSpPr>
            <p:spPr>
              <a:xfrm>
                <a:off x="6028521" y="2432384"/>
                <a:ext cx="135896" cy="42382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402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1288" y="402"/>
                    </a:lnTo>
                    <a:lnTo>
                      <a:pt x="1288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7"/>
              <p:cNvSpPr/>
              <p:nvPr/>
            </p:nvSpPr>
            <p:spPr>
              <a:xfrm>
                <a:off x="6064787" y="2411299"/>
                <a:ext cx="63467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316" extrusionOk="0">
                    <a:moveTo>
                      <a:pt x="0" y="1"/>
                    </a:moveTo>
                    <a:lnTo>
                      <a:pt x="0" y="315"/>
                    </a:lnTo>
                    <a:lnTo>
                      <a:pt x="601" y="315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7"/>
              <p:cNvSpPr/>
              <p:nvPr/>
            </p:nvSpPr>
            <p:spPr>
              <a:xfrm>
                <a:off x="5265135" y="2565221"/>
                <a:ext cx="126829" cy="271581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2576" fill="none" extrusionOk="0">
                    <a:moveTo>
                      <a:pt x="1203" y="0"/>
                    </a:moveTo>
                    <a:cubicBezTo>
                      <a:pt x="802" y="29"/>
                      <a:pt x="487" y="315"/>
                      <a:pt x="402" y="687"/>
                    </a:cubicBezTo>
                    <a:cubicBezTo>
                      <a:pt x="201" y="1546"/>
                      <a:pt x="258" y="2290"/>
                      <a:pt x="1" y="2576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7"/>
              <p:cNvSpPr/>
              <p:nvPr/>
            </p:nvSpPr>
            <p:spPr>
              <a:xfrm>
                <a:off x="5238040" y="2809599"/>
                <a:ext cx="54401" cy="5745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45" extrusionOk="0">
                    <a:moveTo>
                      <a:pt x="258" y="0"/>
                    </a:moveTo>
                    <a:cubicBezTo>
                      <a:pt x="115" y="0"/>
                      <a:pt x="0" y="115"/>
                      <a:pt x="0" y="258"/>
                    </a:cubicBezTo>
                    <a:cubicBezTo>
                      <a:pt x="0" y="430"/>
                      <a:pt x="115" y="544"/>
                      <a:pt x="258" y="544"/>
                    </a:cubicBezTo>
                    <a:cubicBezTo>
                      <a:pt x="401" y="544"/>
                      <a:pt x="515" y="430"/>
                      <a:pt x="515" y="258"/>
                    </a:cubicBezTo>
                    <a:cubicBezTo>
                      <a:pt x="515" y="115"/>
                      <a:pt x="401" y="0"/>
                      <a:pt x="2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7"/>
              <p:cNvSpPr/>
              <p:nvPr/>
            </p:nvSpPr>
            <p:spPr>
              <a:xfrm>
                <a:off x="5250059" y="2821618"/>
                <a:ext cx="30363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16" extrusionOk="0">
                    <a:moveTo>
                      <a:pt x="144" y="1"/>
                    </a:moveTo>
                    <a:cubicBezTo>
                      <a:pt x="58" y="1"/>
                      <a:pt x="1" y="87"/>
                      <a:pt x="1" y="144"/>
                    </a:cubicBezTo>
                    <a:cubicBezTo>
                      <a:pt x="1" y="230"/>
                      <a:pt x="58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87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7"/>
              <p:cNvSpPr/>
              <p:nvPr/>
            </p:nvSpPr>
            <p:spPr>
              <a:xfrm>
                <a:off x="5512568" y="2565221"/>
                <a:ext cx="102686" cy="126829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203" fill="none" extrusionOk="0">
                    <a:moveTo>
                      <a:pt x="1" y="0"/>
                    </a:moveTo>
                    <a:cubicBezTo>
                      <a:pt x="401" y="57"/>
                      <a:pt x="745" y="344"/>
                      <a:pt x="859" y="773"/>
                    </a:cubicBezTo>
                    <a:cubicBezTo>
                      <a:pt x="917" y="916"/>
                      <a:pt x="945" y="1059"/>
                      <a:pt x="974" y="1202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7"/>
              <p:cNvSpPr/>
              <p:nvPr/>
            </p:nvSpPr>
            <p:spPr>
              <a:xfrm>
                <a:off x="5566862" y="2679819"/>
                <a:ext cx="99734" cy="156982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489" fill="none" extrusionOk="0">
                    <a:moveTo>
                      <a:pt x="29" y="1489"/>
                    </a:moveTo>
                    <a:cubicBezTo>
                      <a:pt x="1" y="1117"/>
                      <a:pt x="29" y="745"/>
                      <a:pt x="58" y="401"/>
                    </a:cubicBezTo>
                    <a:cubicBezTo>
                      <a:pt x="173" y="29"/>
                      <a:pt x="688" y="1"/>
                      <a:pt x="859" y="373"/>
                    </a:cubicBezTo>
                    <a:cubicBezTo>
                      <a:pt x="917" y="688"/>
                      <a:pt x="945" y="1031"/>
                      <a:pt x="945" y="1374"/>
                    </a:cubicBezTo>
                  </a:path>
                </a:pathLst>
              </a:custGeom>
              <a:noFill/>
              <a:ln w="9300" cap="flat" cmpd="sng">
                <a:solidFill>
                  <a:srgbClr val="C4CFE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7"/>
              <p:cNvSpPr/>
              <p:nvPr/>
            </p:nvSpPr>
            <p:spPr>
              <a:xfrm>
                <a:off x="5569920" y="2682877"/>
                <a:ext cx="93620" cy="816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74" fill="none" extrusionOk="0">
                    <a:moveTo>
                      <a:pt x="0" y="773"/>
                    </a:moveTo>
                    <a:cubicBezTo>
                      <a:pt x="0" y="630"/>
                      <a:pt x="0" y="516"/>
                      <a:pt x="29" y="401"/>
                    </a:cubicBezTo>
                    <a:cubicBezTo>
                      <a:pt x="144" y="29"/>
                      <a:pt x="659" y="0"/>
                      <a:pt x="830" y="344"/>
                    </a:cubicBezTo>
                    <a:cubicBezTo>
                      <a:pt x="859" y="487"/>
                      <a:pt x="888" y="630"/>
                      <a:pt x="888" y="773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7"/>
              <p:cNvSpPr/>
              <p:nvPr/>
            </p:nvSpPr>
            <p:spPr>
              <a:xfrm>
                <a:off x="5563911" y="2836694"/>
                <a:ext cx="18134" cy="10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" fill="none" extrusionOk="0">
                    <a:moveTo>
                      <a:pt x="0" y="1"/>
                    </a:moveTo>
                    <a:lnTo>
                      <a:pt x="172" y="1"/>
                    </a:lnTo>
                  </a:path>
                </a:pathLst>
              </a:custGeom>
              <a:noFill/>
              <a:ln w="9300" cap="flat" cmpd="sng">
                <a:solidFill>
                  <a:schemeClr val="lt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7"/>
              <p:cNvSpPr/>
              <p:nvPr/>
            </p:nvSpPr>
            <p:spPr>
              <a:xfrm>
                <a:off x="5654366" y="2827732"/>
                <a:ext cx="18239" cy="10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" fill="none" extrusionOk="0">
                    <a:moveTo>
                      <a:pt x="1" y="0"/>
                    </a:moveTo>
                    <a:lnTo>
                      <a:pt x="173" y="0"/>
                    </a:lnTo>
                  </a:path>
                </a:pathLst>
              </a:custGeom>
              <a:noFill/>
              <a:ln w="9300" cap="flat" cmpd="sng">
                <a:solidFill>
                  <a:schemeClr val="lt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4" name="Google Shape;624;p37"/>
            <p:cNvSpPr/>
            <p:nvPr/>
          </p:nvSpPr>
          <p:spPr>
            <a:xfrm>
              <a:off x="8316534" y="1675523"/>
              <a:ext cx="217946" cy="186632"/>
            </a:xfrm>
            <a:custGeom>
              <a:avLst/>
              <a:gdLst/>
              <a:ahLst/>
              <a:cxnLst/>
              <a:rect l="l" t="t" r="r" b="b"/>
              <a:pathLst>
                <a:path w="6814" h="5835" extrusionOk="0">
                  <a:moveTo>
                    <a:pt x="3882" y="718"/>
                  </a:moveTo>
                  <a:cubicBezTo>
                    <a:pt x="5008" y="718"/>
                    <a:pt x="6089" y="1591"/>
                    <a:pt x="6089" y="2914"/>
                  </a:cubicBezTo>
                  <a:cubicBezTo>
                    <a:pt x="6089" y="4132"/>
                    <a:pt x="5103" y="5103"/>
                    <a:pt x="3886" y="5103"/>
                  </a:cubicBezTo>
                  <a:cubicBezTo>
                    <a:pt x="1943" y="5103"/>
                    <a:pt x="972" y="2740"/>
                    <a:pt x="2349" y="1363"/>
                  </a:cubicBezTo>
                  <a:cubicBezTo>
                    <a:pt x="2795" y="918"/>
                    <a:pt x="3344" y="718"/>
                    <a:pt x="3882" y="718"/>
                  </a:cubicBezTo>
                  <a:close/>
                  <a:moveTo>
                    <a:pt x="3912" y="0"/>
                  </a:moveTo>
                  <a:cubicBezTo>
                    <a:pt x="3903" y="0"/>
                    <a:pt x="3895" y="0"/>
                    <a:pt x="3886" y="1"/>
                  </a:cubicBezTo>
                  <a:cubicBezTo>
                    <a:pt x="1291" y="1"/>
                    <a:pt x="1" y="3146"/>
                    <a:pt x="1842" y="4973"/>
                  </a:cubicBezTo>
                  <a:cubicBezTo>
                    <a:pt x="2433" y="5568"/>
                    <a:pt x="3162" y="5834"/>
                    <a:pt x="3877" y="5834"/>
                  </a:cubicBezTo>
                  <a:cubicBezTo>
                    <a:pt x="5374" y="5834"/>
                    <a:pt x="6814" y="4670"/>
                    <a:pt x="6814" y="2914"/>
                  </a:cubicBezTo>
                  <a:cubicBezTo>
                    <a:pt x="6814" y="1314"/>
                    <a:pt x="5509" y="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7"/>
            <p:cNvSpPr/>
            <p:nvPr/>
          </p:nvSpPr>
          <p:spPr>
            <a:xfrm flipH="1">
              <a:off x="5109078" y="929116"/>
              <a:ext cx="642577" cy="231154"/>
            </a:xfrm>
            <a:custGeom>
              <a:avLst/>
              <a:gdLst/>
              <a:ahLst/>
              <a:cxnLst/>
              <a:rect l="l" t="t" r="r" b="b"/>
              <a:pathLst>
                <a:path w="6794" h="2444" extrusionOk="0">
                  <a:moveTo>
                    <a:pt x="1372" y="0"/>
                  </a:moveTo>
                  <a:cubicBezTo>
                    <a:pt x="792" y="0"/>
                    <a:pt x="314" y="464"/>
                    <a:pt x="314" y="1044"/>
                  </a:cubicBezTo>
                  <a:cubicBezTo>
                    <a:pt x="314" y="1218"/>
                    <a:pt x="357" y="1377"/>
                    <a:pt x="430" y="1537"/>
                  </a:cubicBezTo>
                  <a:lnTo>
                    <a:pt x="97" y="2160"/>
                  </a:lnTo>
                  <a:cubicBezTo>
                    <a:pt x="1" y="2292"/>
                    <a:pt x="112" y="2443"/>
                    <a:pt x="244" y="2443"/>
                  </a:cubicBezTo>
                  <a:cubicBezTo>
                    <a:pt x="272" y="2443"/>
                    <a:pt x="301" y="2436"/>
                    <a:pt x="328" y="2421"/>
                  </a:cubicBezTo>
                  <a:lnTo>
                    <a:pt x="1155" y="2073"/>
                  </a:lnTo>
                  <a:cubicBezTo>
                    <a:pt x="1213" y="2088"/>
                    <a:pt x="1285" y="2088"/>
                    <a:pt x="1372" y="2088"/>
                  </a:cubicBezTo>
                  <a:lnTo>
                    <a:pt x="5735" y="2088"/>
                  </a:lnTo>
                  <a:cubicBezTo>
                    <a:pt x="6315" y="2088"/>
                    <a:pt x="6794" y="1624"/>
                    <a:pt x="6794" y="1044"/>
                  </a:cubicBezTo>
                  <a:cubicBezTo>
                    <a:pt x="6794" y="464"/>
                    <a:pt x="6315" y="0"/>
                    <a:pt x="5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7"/>
            <p:cNvSpPr/>
            <p:nvPr/>
          </p:nvSpPr>
          <p:spPr>
            <a:xfrm rot="2700000">
              <a:off x="5523179" y="3258927"/>
              <a:ext cx="154764" cy="154852"/>
            </a:xfrm>
            <a:custGeom>
              <a:avLst/>
              <a:gdLst/>
              <a:ahLst/>
              <a:cxnLst/>
              <a:rect l="l" t="t" r="r" b="b"/>
              <a:pathLst>
                <a:path w="1769" h="1770" extrusionOk="0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7"/>
            <p:cNvSpPr/>
            <p:nvPr/>
          </p:nvSpPr>
          <p:spPr>
            <a:xfrm>
              <a:off x="7064454" y="3163620"/>
              <a:ext cx="350269" cy="345486"/>
            </a:xfrm>
            <a:custGeom>
              <a:avLst/>
              <a:gdLst/>
              <a:ahLst/>
              <a:cxnLst/>
              <a:rect l="l" t="t" r="r" b="b"/>
              <a:pathLst>
                <a:path w="4248" h="4190" extrusionOk="0">
                  <a:moveTo>
                    <a:pt x="2119" y="1113"/>
                  </a:moveTo>
                  <a:cubicBezTo>
                    <a:pt x="2620" y="1113"/>
                    <a:pt x="3102" y="1505"/>
                    <a:pt x="3102" y="2102"/>
                  </a:cubicBezTo>
                  <a:cubicBezTo>
                    <a:pt x="3102" y="2638"/>
                    <a:pt x="2667" y="3073"/>
                    <a:pt x="2131" y="3073"/>
                  </a:cubicBezTo>
                  <a:cubicBezTo>
                    <a:pt x="1247" y="3073"/>
                    <a:pt x="812" y="2015"/>
                    <a:pt x="1435" y="1406"/>
                  </a:cubicBezTo>
                  <a:cubicBezTo>
                    <a:pt x="1633" y="1204"/>
                    <a:pt x="1878" y="1113"/>
                    <a:pt x="2119" y="1113"/>
                  </a:cubicBezTo>
                  <a:close/>
                  <a:moveTo>
                    <a:pt x="1522" y="0"/>
                  </a:moveTo>
                  <a:lnTo>
                    <a:pt x="1522" y="362"/>
                  </a:lnTo>
                  <a:cubicBezTo>
                    <a:pt x="1522" y="464"/>
                    <a:pt x="1464" y="565"/>
                    <a:pt x="1377" y="609"/>
                  </a:cubicBezTo>
                  <a:cubicBezTo>
                    <a:pt x="1319" y="638"/>
                    <a:pt x="1261" y="667"/>
                    <a:pt x="1218" y="696"/>
                  </a:cubicBezTo>
                  <a:cubicBezTo>
                    <a:pt x="1169" y="728"/>
                    <a:pt x="1111" y="747"/>
                    <a:pt x="1052" y="747"/>
                  </a:cubicBezTo>
                  <a:cubicBezTo>
                    <a:pt x="1005" y="747"/>
                    <a:pt x="958" y="736"/>
                    <a:pt x="913" y="710"/>
                  </a:cubicBezTo>
                  <a:lnTo>
                    <a:pt x="609" y="522"/>
                  </a:lnTo>
                  <a:lnTo>
                    <a:pt x="0" y="1566"/>
                  </a:lnTo>
                  <a:lnTo>
                    <a:pt x="319" y="1740"/>
                  </a:lnTo>
                  <a:cubicBezTo>
                    <a:pt x="421" y="1798"/>
                    <a:pt x="464" y="1899"/>
                    <a:pt x="464" y="2001"/>
                  </a:cubicBezTo>
                  <a:lnTo>
                    <a:pt x="464" y="2087"/>
                  </a:lnTo>
                  <a:lnTo>
                    <a:pt x="464" y="2189"/>
                  </a:lnTo>
                  <a:cubicBezTo>
                    <a:pt x="464" y="2290"/>
                    <a:pt x="421" y="2392"/>
                    <a:pt x="319" y="2450"/>
                  </a:cubicBezTo>
                  <a:lnTo>
                    <a:pt x="0" y="2624"/>
                  </a:lnTo>
                  <a:lnTo>
                    <a:pt x="609" y="3653"/>
                  </a:lnTo>
                  <a:lnTo>
                    <a:pt x="913" y="3479"/>
                  </a:lnTo>
                  <a:cubicBezTo>
                    <a:pt x="958" y="3454"/>
                    <a:pt x="1005" y="3442"/>
                    <a:pt x="1052" y="3442"/>
                  </a:cubicBezTo>
                  <a:cubicBezTo>
                    <a:pt x="1111" y="3442"/>
                    <a:pt x="1169" y="3461"/>
                    <a:pt x="1218" y="3494"/>
                  </a:cubicBezTo>
                  <a:cubicBezTo>
                    <a:pt x="1261" y="3523"/>
                    <a:pt x="1319" y="3552"/>
                    <a:pt x="1377" y="3581"/>
                  </a:cubicBezTo>
                  <a:cubicBezTo>
                    <a:pt x="1464" y="3624"/>
                    <a:pt x="1522" y="3726"/>
                    <a:pt x="1522" y="3827"/>
                  </a:cubicBezTo>
                  <a:lnTo>
                    <a:pt x="1522" y="4189"/>
                  </a:lnTo>
                  <a:lnTo>
                    <a:pt x="2725" y="4189"/>
                  </a:lnTo>
                  <a:lnTo>
                    <a:pt x="2725" y="3827"/>
                  </a:lnTo>
                  <a:cubicBezTo>
                    <a:pt x="2725" y="3726"/>
                    <a:pt x="2783" y="3624"/>
                    <a:pt x="2885" y="3581"/>
                  </a:cubicBezTo>
                  <a:cubicBezTo>
                    <a:pt x="2928" y="3552"/>
                    <a:pt x="2986" y="3523"/>
                    <a:pt x="3030" y="3494"/>
                  </a:cubicBezTo>
                  <a:cubicBezTo>
                    <a:pt x="3079" y="3461"/>
                    <a:pt x="3137" y="3442"/>
                    <a:pt x="3196" y="3442"/>
                  </a:cubicBezTo>
                  <a:cubicBezTo>
                    <a:pt x="3242" y="3442"/>
                    <a:pt x="3290" y="3454"/>
                    <a:pt x="3334" y="3479"/>
                  </a:cubicBezTo>
                  <a:lnTo>
                    <a:pt x="3653" y="3653"/>
                  </a:lnTo>
                  <a:lnTo>
                    <a:pt x="4247" y="2624"/>
                  </a:lnTo>
                  <a:lnTo>
                    <a:pt x="3928" y="2450"/>
                  </a:lnTo>
                  <a:cubicBezTo>
                    <a:pt x="3827" y="2392"/>
                    <a:pt x="3784" y="2290"/>
                    <a:pt x="3784" y="2189"/>
                  </a:cubicBezTo>
                  <a:lnTo>
                    <a:pt x="3784" y="2102"/>
                  </a:lnTo>
                  <a:lnTo>
                    <a:pt x="3784" y="2001"/>
                  </a:lnTo>
                  <a:cubicBezTo>
                    <a:pt x="3784" y="1899"/>
                    <a:pt x="3827" y="1798"/>
                    <a:pt x="3928" y="1740"/>
                  </a:cubicBezTo>
                  <a:lnTo>
                    <a:pt x="4247" y="1566"/>
                  </a:lnTo>
                  <a:lnTo>
                    <a:pt x="3653" y="522"/>
                  </a:lnTo>
                  <a:lnTo>
                    <a:pt x="3334" y="710"/>
                  </a:lnTo>
                  <a:cubicBezTo>
                    <a:pt x="3290" y="736"/>
                    <a:pt x="3242" y="747"/>
                    <a:pt x="3196" y="747"/>
                  </a:cubicBezTo>
                  <a:cubicBezTo>
                    <a:pt x="3137" y="747"/>
                    <a:pt x="3079" y="728"/>
                    <a:pt x="3030" y="696"/>
                  </a:cubicBezTo>
                  <a:cubicBezTo>
                    <a:pt x="2986" y="667"/>
                    <a:pt x="2928" y="638"/>
                    <a:pt x="2885" y="609"/>
                  </a:cubicBezTo>
                  <a:cubicBezTo>
                    <a:pt x="2783" y="565"/>
                    <a:pt x="2725" y="464"/>
                    <a:pt x="2725" y="362"/>
                  </a:cubicBezTo>
                  <a:lnTo>
                    <a:pt x="27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96660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3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模型訓練 </a:t>
            </a:r>
            <a:r>
              <a:rPr lang="en-US" altLang="zh-TW" dirty="0"/>
              <a:t>- </a:t>
            </a:r>
            <a:r>
              <a:rPr lang="zh-TW" altLang="en-US" b="1" dirty="0"/>
              <a:t>資料前處理</a:t>
            </a:r>
            <a:endParaRPr b="1" dirty="0"/>
          </a:p>
        </p:txBody>
      </p:sp>
      <p:sp>
        <p:nvSpPr>
          <p:cNvPr id="33" name="Google Shape;674;p40">
            <a:extLst>
              <a:ext uri="{FF2B5EF4-FFF2-40B4-BE49-F238E27FC236}">
                <a16:creationId xmlns:a16="http://schemas.microsoft.com/office/drawing/2014/main" id="{11E22C0F-4D88-7EA5-6757-3ECB8093E265}"/>
              </a:ext>
            </a:extLst>
          </p:cNvPr>
          <p:cNvSpPr txBox="1"/>
          <p:nvPr/>
        </p:nvSpPr>
        <p:spPr>
          <a:xfrm>
            <a:off x="714299" y="1117116"/>
            <a:ext cx="4765174" cy="135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000" dirty="0">
                <a:latin typeface="Montserrat"/>
                <a:ea typeface="Montserrat"/>
                <a:cs typeface="Montserrat"/>
                <a:sym typeface="Montserrat"/>
              </a:rPr>
              <a:t>Drop Patient Id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" sz="2000" dirty="0">
                <a:latin typeface="Montserrat"/>
                <a:ea typeface="Montserrat"/>
                <a:cs typeface="Montserrat"/>
                <a:sym typeface="Montserrat"/>
              </a:rPr>
              <a:t>abel Encoding</a:t>
            </a:r>
          </a:p>
          <a:p>
            <a:pPr lvl="6"/>
            <a:r>
              <a:rPr lang="en" sz="2000" dirty="0"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lang="en" sz="1600" dirty="0">
                <a:latin typeface="Montserrat"/>
                <a:ea typeface="Montserrat"/>
                <a:cs typeface="Montserrat"/>
                <a:sym typeface="Montserrat"/>
              </a:rPr>
              <a:t>High </a:t>
            </a:r>
            <a:r>
              <a:rPr lang="en" sz="1600" dirty="0">
                <a:latin typeface="Montserrat"/>
                <a:ea typeface="Montserrat"/>
                <a:cs typeface="Montserrat"/>
                <a:sym typeface="Wingdings" panose="05000000000000000000" pitchFamily="2" charset="2"/>
              </a:rPr>
              <a:t> </a:t>
            </a:r>
            <a:r>
              <a:rPr lang="en" sz="1600" dirty="0">
                <a:latin typeface="Montserrat"/>
                <a:ea typeface="Montserrat"/>
                <a:cs typeface="Montserrat"/>
                <a:sym typeface="Montserrat"/>
              </a:rPr>
              <a:t>0, Medium </a:t>
            </a:r>
            <a:r>
              <a:rPr lang="en" sz="1600" dirty="0">
                <a:latin typeface="Montserrat"/>
                <a:ea typeface="Montserrat"/>
                <a:cs typeface="Montserrat"/>
                <a:sym typeface="Wingdings" panose="05000000000000000000" pitchFamily="2" charset="2"/>
              </a:rPr>
              <a:t> 1, Low  2</a:t>
            </a:r>
            <a:r>
              <a:rPr lang="en" sz="16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000" dirty="0">
                <a:latin typeface="Montserrat"/>
                <a:ea typeface="Montserrat"/>
                <a:cs typeface="Montserrat"/>
                <a:sym typeface="Montserrat"/>
              </a:rPr>
              <a:t>KMeans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0446EDA1-7F6F-5FB9-759E-ED87CA0CA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728" y="2571750"/>
            <a:ext cx="6438488" cy="227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08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3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模型訓練 </a:t>
            </a:r>
            <a:r>
              <a:rPr lang="en-US" altLang="zh-TW" dirty="0"/>
              <a:t>- </a:t>
            </a:r>
            <a:r>
              <a:rPr lang="en-US" altLang="zh-TW" dirty="0" err="1"/>
              <a:t>KMeans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A40D2C-384F-7279-CF20-45EE9EA29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7534" y="1229710"/>
            <a:ext cx="3866190" cy="3741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153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2B7FE25-98E2-AE90-C425-57DF59B58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11" y="740400"/>
            <a:ext cx="8650524" cy="4530250"/>
          </a:xfrm>
          <a:prstGeom prst="rect">
            <a:avLst/>
          </a:prstGeom>
        </p:spPr>
      </p:pic>
      <p:sp>
        <p:nvSpPr>
          <p:cNvPr id="881" name="Google Shape;881;p43"/>
          <p:cNvSpPr txBox="1">
            <a:spLocks noGrp="1"/>
          </p:cNvSpPr>
          <p:nvPr>
            <p:ph type="title"/>
          </p:nvPr>
        </p:nvSpPr>
        <p:spPr>
          <a:xfrm>
            <a:off x="217500" y="5064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模型訓練 </a:t>
            </a:r>
            <a:r>
              <a:rPr lang="en-US" altLang="zh-TW" dirty="0"/>
              <a:t>- Decision</a:t>
            </a:r>
            <a:r>
              <a:rPr lang="zh-TW" altLang="en-US" dirty="0"/>
              <a:t> </a:t>
            </a:r>
            <a:r>
              <a:rPr lang="en-US" altLang="zh-TW" dirty="0"/>
              <a:t>Tree</a:t>
            </a:r>
            <a:endParaRPr dirty="0"/>
          </a:p>
        </p:txBody>
      </p:sp>
      <p:sp>
        <p:nvSpPr>
          <p:cNvPr id="33" name="Google Shape;674;p40">
            <a:extLst>
              <a:ext uri="{FF2B5EF4-FFF2-40B4-BE49-F238E27FC236}">
                <a16:creationId xmlns:a16="http://schemas.microsoft.com/office/drawing/2014/main" id="{11E22C0F-4D88-7EA5-6757-3ECB8093E265}"/>
              </a:ext>
            </a:extLst>
          </p:cNvPr>
          <p:cNvSpPr txBox="1"/>
          <p:nvPr/>
        </p:nvSpPr>
        <p:spPr>
          <a:xfrm>
            <a:off x="217499" y="1073916"/>
            <a:ext cx="4765174" cy="135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2000" dirty="0">
                <a:latin typeface="Montserrat"/>
                <a:ea typeface="Montserrat"/>
                <a:cs typeface="Montserrat"/>
                <a:sym typeface="Montserrat"/>
              </a:rPr>
              <a:t>Traing Set : Testing Set = 4 : 1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" name="Google Shape;674;p40">
            <a:extLst>
              <a:ext uri="{FF2B5EF4-FFF2-40B4-BE49-F238E27FC236}">
                <a16:creationId xmlns:a16="http://schemas.microsoft.com/office/drawing/2014/main" id="{93DEC0FF-4A55-1DCD-2D80-D5566191AEF3}"/>
              </a:ext>
            </a:extLst>
          </p:cNvPr>
          <p:cNvSpPr txBox="1"/>
          <p:nvPr/>
        </p:nvSpPr>
        <p:spPr>
          <a:xfrm>
            <a:off x="4572000" y="1208400"/>
            <a:ext cx="609815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altLang="zh-TW" dirty="0">
                <a:latin typeface="Montserrat"/>
                <a:ea typeface="Montserrat"/>
                <a:cs typeface="Montserrat"/>
                <a:sym typeface="Montserrat"/>
              </a:rPr>
              <a:t>True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674;p40">
            <a:extLst>
              <a:ext uri="{FF2B5EF4-FFF2-40B4-BE49-F238E27FC236}">
                <a16:creationId xmlns:a16="http://schemas.microsoft.com/office/drawing/2014/main" id="{36765F0A-90CA-BD44-FC89-1E21B8433250}"/>
              </a:ext>
            </a:extLst>
          </p:cNvPr>
          <p:cNvSpPr txBox="1"/>
          <p:nvPr/>
        </p:nvSpPr>
        <p:spPr>
          <a:xfrm>
            <a:off x="6568144" y="1215323"/>
            <a:ext cx="706235" cy="4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altLang="zh-TW" dirty="0">
                <a:latin typeface="Montserrat"/>
                <a:ea typeface="Montserrat"/>
                <a:cs typeface="Montserrat"/>
                <a:sym typeface="Montserrat"/>
              </a:rPr>
              <a:t>False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419502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3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模型訓練 </a:t>
            </a:r>
            <a:r>
              <a:rPr lang="en-US" altLang="zh-TW" dirty="0"/>
              <a:t>- Decision</a:t>
            </a:r>
            <a:r>
              <a:rPr lang="zh-TW" altLang="en-US" dirty="0"/>
              <a:t> </a:t>
            </a:r>
            <a:r>
              <a:rPr lang="en-US" altLang="zh-TW" dirty="0"/>
              <a:t>Tree</a:t>
            </a:r>
            <a:r>
              <a:rPr lang="zh-TW" altLang="en-US" dirty="0"/>
              <a:t> </a:t>
            </a:r>
            <a:r>
              <a:rPr lang="en-US" altLang="zh-TW" dirty="0"/>
              <a:t>&amp;</a:t>
            </a:r>
            <a:r>
              <a:rPr lang="zh-TW" altLang="en-US" dirty="0"/>
              <a:t> </a:t>
            </a:r>
            <a:r>
              <a:rPr lang="en-US" altLang="zh-TW" dirty="0" err="1"/>
              <a:t>XGBoost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07AFBF-5E9D-6FFA-A867-FA64272711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8318"/>
          <a:stretch/>
        </p:blipFill>
        <p:spPr>
          <a:xfrm>
            <a:off x="383416" y="2237862"/>
            <a:ext cx="3976717" cy="19394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C0D286-EF59-4EC4-FA2A-48D2B603C0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952"/>
          <a:stretch/>
        </p:blipFill>
        <p:spPr>
          <a:xfrm>
            <a:off x="4424933" y="1681691"/>
            <a:ext cx="4572000" cy="305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5561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43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模型訓練 </a:t>
            </a:r>
            <a:r>
              <a:rPr lang="en-US" altLang="zh-TW" dirty="0"/>
              <a:t>- Feature</a:t>
            </a:r>
            <a:r>
              <a:rPr lang="zh-TW" altLang="en-US" dirty="0"/>
              <a:t> </a:t>
            </a:r>
            <a:r>
              <a:rPr lang="en-US" altLang="zh-TW" dirty="0"/>
              <a:t>Importance</a:t>
            </a:r>
            <a:endParaRPr dirty="0"/>
          </a:p>
        </p:txBody>
      </p:sp>
      <p:graphicFrame>
        <p:nvGraphicFramePr>
          <p:cNvPr id="14" name="Table 15">
            <a:extLst>
              <a:ext uri="{FF2B5EF4-FFF2-40B4-BE49-F238E27FC236}">
                <a16:creationId xmlns:a16="http://schemas.microsoft.com/office/drawing/2014/main" id="{D79A9F14-D7E9-BD87-90EF-A212F021CD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363102"/>
              </p:ext>
            </p:extLst>
          </p:nvPr>
        </p:nvGraphicFramePr>
        <p:xfrm>
          <a:off x="817813" y="1220019"/>
          <a:ext cx="7508373" cy="3566160"/>
        </p:xfrm>
        <a:graphic>
          <a:graphicData uri="http://schemas.openxmlformats.org/drawingml/2006/table">
            <a:tbl>
              <a:tblPr firstRow="1" bandRow="1">
                <a:tableStyleId>{5494C0D9-EC66-4D5F-BE40-44DF51CFA93E}</a:tableStyleId>
              </a:tblPr>
              <a:tblGrid>
                <a:gridCol w="2258291">
                  <a:extLst>
                    <a:ext uri="{9D8B030D-6E8A-4147-A177-3AD203B41FA5}">
                      <a16:colId xmlns:a16="http://schemas.microsoft.com/office/drawing/2014/main" val="103295480"/>
                    </a:ext>
                  </a:extLst>
                </a:gridCol>
                <a:gridCol w="623455">
                  <a:extLst>
                    <a:ext uri="{9D8B030D-6E8A-4147-A177-3AD203B41FA5}">
                      <a16:colId xmlns:a16="http://schemas.microsoft.com/office/drawing/2014/main" val="902861169"/>
                    </a:ext>
                  </a:extLst>
                </a:gridCol>
                <a:gridCol w="1891145">
                  <a:extLst>
                    <a:ext uri="{9D8B030D-6E8A-4147-A177-3AD203B41FA5}">
                      <a16:colId xmlns:a16="http://schemas.microsoft.com/office/drawing/2014/main" val="945591853"/>
                    </a:ext>
                  </a:extLst>
                </a:gridCol>
                <a:gridCol w="595746">
                  <a:extLst>
                    <a:ext uri="{9D8B030D-6E8A-4147-A177-3AD203B41FA5}">
                      <a16:colId xmlns:a16="http://schemas.microsoft.com/office/drawing/2014/main" val="3491700905"/>
                    </a:ext>
                  </a:extLst>
                </a:gridCol>
                <a:gridCol w="1503218">
                  <a:extLst>
                    <a:ext uri="{9D8B030D-6E8A-4147-A177-3AD203B41FA5}">
                      <a16:colId xmlns:a16="http://schemas.microsoft.com/office/drawing/2014/main" val="2462847478"/>
                    </a:ext>
                  </a:extLst>
                </a:gridCol>
                <a:gridCol w="636518">
                  <a:extLst>
                    <a:ext uri="{9D8B030D-6E8A-4147-A177-3AD203B41FA5}">
                      <a16:colId xmlns:a16="http://schemas.microsoft.com/office/drawing/2014/main" val="1167744367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TW" b="1" dirty="0">
                          <a:latin typeface="Montserrat" panose="00000500000000000000" pitchFamily="2" charset="0"/>
                        </a:rPr>
                        <a:t>Decision Tree </a:t>
                      </a:r>
                      <a:endParaRPr lang="zh-TW" altLang="en-US" b="1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altLang="zh-TW" b="1" dirty="0" err="1">
                          <a:latin typeface="Montserrat" panose="00000500000000000000" pitchFamily="2" charset="0"/>
                        </a:rPr>
                        <a:t>XGBoost</a:t>
                      </a:r>
                      <a:endParaRPr lang="zh-TW" altLang="en-US" b="1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32470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u="sng" dirty="0">
                          <a:latin typeface="Montserrat" panose="00000500000000000000" pitchFamily="2" charset="0"/>
                        </a:rPr>
                        <a:t>Attribute</a:t>
                      </a:r>
                      <a:endParaRPr lang="zh-TW" altLang="en-US" u="sng" dirty="0">
                        <a:latin typeface="Montserrat" panose="00000500000000000000" pitchFamily="2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zh-TW" altLang="en-US" u="sng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u="sng" dirty="0">
                          <a:latin typeface="Montserrat" panose="00000500000000000000" pitchFamily="2" charset="0"/>
                        </a:rPr>
                        <a:t>Attribute</a:t>
                      </a:r>
                      <a:endParaRPr lang="zh-TW" altLang="en-US" u="sng" dirty="0">
                        <a:latin typeface="Montserrat" panose="00000500000000000000" pitchFamily="2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zh-TW" altLang="en-US" u="sng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u="sng" dirty="0">
                          <a:latin typeface="Montserrat" panose="00000500000000000000" pitchFamily="2" charset="0"/>
                        </a:rPr>
                        <a:t>Attribute</a:t>
                      </a:r>
                      <a:endParaRPr lang="zh-TW" altLang="en-US" u="sng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zh-TW" altLang="en-US" u="sng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04744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coughing of blood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0.39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smoking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0.19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dust allergy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0.03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181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wheezing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0.26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coughing of blood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0.19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passive smoker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0.03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3283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obesity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0.13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fatigue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0.16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clubbing of finger nails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0.03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021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snoring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0.1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alcohol use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0.11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age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0.02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851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occupational hazards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0.07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wheezing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0.09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air pollution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0.02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2216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clubbing of finger nails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0.04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genetic risk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0.06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obesity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0.01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3859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chest pain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0.02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frequent cold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0.05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snoring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>
                          <a:latin typeface="Montserrat" panose="00000500000000000000" pitchFamily="2" charset="0"/>
                        </a:rPr>
                        <a:t>0.01</a:t>
                      </a:r>
                      <a:endParaRPr lang="zh-TW" altLang="en-US" dirty="0">
                        <a:latin typeface="Montserrat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0333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4828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7"/>
          <p:cNvSpPr txBox="1">
            <a:spLocks noGrp="1"/>
          </p:cNvSpPr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ea typeface="微軟正黑體" panose="020B0604030504040204" pitchFamily="34" charset="-120"/>
              </a:rPr>
              <a:t>雛形系統</a:t>
            </a:r>
            <a:endParaRPr dirty="0">
              <a:ea typeface="微軟正黑體" panose="020B0604030504040204" pitchFamily="34" charset="-120"/>
            </a:endParaRPr>
          </a:p>
        </p:txBody>
      </p:sp>
      <p:sp>
        <p:nvSpPr>
          <p:cNvPr id="498" name="Google Shape;498;p37"/>
          <p:cNvSpPr txBox="1">
            <a:spLocks noGrp="1"/>
          </p:cNvSpPr>
          <p:nvPr>
            <p:ph type="subTitle" idx="1"/>
          </p:nvPr>
        </p:nvSpPr>
        <p:spPr>
          <a:xfrm>
            <a:off x="714299" y="3226887"/>
            <a:ext cx="3449003" cy="10680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Lung Cancer Risk Prediction System --- Web Application</a:t>
            </a:r>
            <a:endParaRPr dirty="0"/>
          </a:p>
        </p:txBody>
      </p:sp>
      <p:sp>
        <p:nvSpPr>
          <p:cNvPr id="499" name="Google Shape;499;p37"/>
          <p:cNvSpPr txBox="1">
            <a:spLocks noGrp="1"/>
          </p:cNvSpPr>
          <p:nvPr>
            <p:ph type="title" idx="2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500" name="Google Shape;500;p37"/>
          <p:cNvSpPr/>
          <p:nvPr/>
        </p:nvSpPr>
        <p:spPr>
          <a:xfrm>
            <a:off x="7959915" y="812711"/>
            <a:ext cx="116400" cy="116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7"/>
          <p:cNvSpPr/>
          <p:nvPr/>
        </p:nvSpPr>
        <p:spPr>
          <a:xfrm>
            <a:off x="8124171" y="812711"/>
            <a:ext cx="116400" cy="116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7"/>
          <p:cNvSpPr/>
          <p:nvPr/>
        </p:nvSpPr>
        <p:spPr>
          <a:xfrm>
            <a:off x="8288427" y="812711"/>
            <a:ext cx="116400" cy="116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3" name="Google Shape;503;p37"/>
          <p:cNvGrpSpPr/>
          <p:nvPr/>
        </p:nvGrpSpPr>
        <p:grpSpPr>
          <a:xfrm>
            <a:off x="4195962" y="812731"/>
            <a:ext cx="4338518" cy="3791511"/>
            <a:chOff x="4195962" y="812731"/>
            <a:chExt cx="4338518" cy="3791511"/>
          </a:xfrm>
        </p:grpSpPr>
        <p:grpSp>
          <p:nvGrpSpPr>
            <p:cNvPr id="504" name="Google Shape;504;p37"/>
            <p:cNvGrpSpPr/>
            <p:nvPr/>
          </p:nvGrpSpPr>
          <p:grpSpPr>
            <a:xfrm>
              <a:off x="4470000" y="812731"/>
              <a:ext cx="3490051" cy="2287960"/>
              <a:chOff x="4849800" y="1060525"/>
              <a:chExt cx="2932816" cy="1922656"/>
            </a:xfrm>
          </p:grpSpPr>
          <p:sp>
            <p:nvSpPr>
              <p:cNvPr id="505" name="Google Shape;505;p37"/>
              <p:cNvSpPr/>
              <p:nvPr/>
            </p:nvSpPr>
            <p:spPr>
              <a:xfrm>
                <a:off x="5702118" y="1354752"/>
                <a:ext cx="412858" cy="1595400"/>
              </a:xfrm>
              <a:custGeom>
                <a:avLst/>
                <a:gdLst/>
                <a:ahLst/>
                <a:cxnLst/>
                <a:rect l="l" t="t" r="r" b="b"/>
                <a:pathLst>
                  <a:path w="5725" h="22123" extrusionOk="0">
                    <a:moveTo>
                      <a:pt x="5610" y="0"/>
                    </a:moveTo>
                    <a:cubicBezTo>
                      <a:pt x="3750" y="286"/>
                      <a:pt x="2663" y="1689"/>
                      <a:pt x="2233" y="4293"/>
                    </a:cubicBezTo>
                    <a:cubicBezTo>
                      <a:pt x="1890" y="6468"/>
                      <a:pt x="2062" y="9244"/>
                      <a:pt x="2233" y="11906"/>
                    </a:cubicBezTo>
                    <a:cubicBezTo>
                      <a:pt x="2491" y="16485"/>
                      <a:pt x="2748" y="20806"/>
                      <a:pt x="487" y="21293"/>
                    </a:cubicBezTo>
                    <a:cubicBezTo>
                      <a:pt x="316" y="21321"/>
                      <a:pt x="173" y="21350"/>
                      <a:pt x="1" y="21350"/>
                    </a:cubicBezTo>
                    <a:lnTo>
                      <a:pt x="58" y="22123"/>
                    </a:lnTo>
                    <a:cubicBezTo>
                      <a:pt x="173" y="22123"/>
                      <a:pt x="287" y="22094"/>
                      <a:pt x="402" y="22094"/>
                    </a:cubicBezTo>
                    <a:cubicBezTo>
                      <a:pt x="487" y="22065"/>
                      <a:pt x="573" y="22037"/>
                      <a:pt x="631" y="22037"/>
                    </a:cubicBezTo>
                    <a:cubicBezTo>
                      <a:pt x="3550" y="21407"/>
                      <a:pt x="3264" y="16771"/>
                      <a:pt x="2977" y="11848"/>
                    </a:cubicBezTo>
                    <a:cubicBezTo>
                      <a:pt x="2663" y="6668"/>
                      <a:pt x="2348" y="1288"/>
                      <a:pt x="5725" y="744"/>
                    </a:cubicBezTo>
                    <a:lnTo>
                      <a:pt x="56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7"/>
              <p:cNvSpPr/>
              <p:nvPr/>
            </p:nvSpPr>
            <p:spPr>
              <a:xfrm>
                <a:off x="5559765" y="1393045"/>
                <a:ext cx="1783260" cy="1590136"/>
              </a:xfrm>
              <a:custGeom>
                <a:avLst/>
                <a:gdLst/>
                <a:ahLst/>
                <a:cxnLst/>
                <a:rect l="l" t="t" r="r" b="b"/>
                <a:pathLst>
                  <a:path w="24728" h="22050" extrusionOk="0">
                    <a:moveTo>
                      <a:pt x="17788" y="1"/>
                    </a:moveTo>
                    <a:cubicBezTo>
                      <a:pt x="15721" y="1"/>
                      <a:pt x="13551" y="1179"/>
                      <a:pt x="12078" y="3733"/>
                    </a:cubicBezTo>
                    <a:cubicBezTo>
                      <a:pt x="11792" y="4247"/>
                      <a:pt x="11267" y="4533"/>
                      <a:pt x="10729" y="4533"/>
                    </a:cubicBezTo>
                    <a:cubicBezTo>
                      <a:pt x="10457" y="4533"/>
                      <a:pt x="10181" y="4459"/>
                      <a:pt x="9931" y="4306"/>
                    </a:cubicBezTo>
                    <a:cubicBezTo>
                      <a:pt x="8557" y="3481"/>
                      <a:pt x="7201" y="3115"/>
                      <a:pt x="5960" y="3115"/>
                    </a:cubicBezTo>
                    <a:cubicBezTo>
                      <a:pt x="2548" y="3115"/>
                      <a:pt x="0" y="5884"/>
                      <a:pt x="315" y="9514"/>
                    </a:cubicBezTo>
                    <a:cubicBezTo>
                      <a:pt x="687" y="13664"/>
                      <a:pt x="7384" y="19417"/>
                      <a:pt x="14024" y="21878"/>
                    </a:cubicBezTo>
                    <a:cubicBezTo>
                      <a:pt x="14337" y="21993"/>
                      <a:pt x="14665" y="22049"/>
                      <a:pt x="14991" y="22049"/>
                    </a:cubicBezTo>
                    <a:cubicBezTo>
                      <a:pt x="15794" y="22049"/>
                      <a:pt x="16585" y="21708"/>
                      <a:pt x="17115" y="21077"/>
                    </a:cubicBezTo>
                    <a:cubicBezTo>
                      <a:pt x="21694" y="15668"/>
                      <a:pt x="24727" y="7368"/>
                      <a:pt x="23010" y="3590"/>
                    </a:cubicBezTo>
                    <a:cubicBezTo>
                      <a:pt x="21975" y="1272"/>
                      <a:pt x="19936" y="1"/>
                      <a:pt x="177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7"/>
              <p:cNvSpPr/>
              <p:nvPr/>
            </p:nvSpPr>
            <p:spPr>
              <a:xfrm>
                <a:off x="5451954" y="1248455"/>
                <a:ext cx="1794077" cy="1507348"/>
              </a:xfrm>
              <a:custGeom>
                <a:avLst/>
                <a:gdLst/>
                <a:ahLst/>
                <a:cxnLst/>
                <a:rect l="l" t="t" r="r" b="b"/>
                <a:pathLst>
                  <a:path w="24878" h="20902" extrusionOk="0">
                    <a:moveTo>
                      <a:pt x="18912" y="0"/>
                    </a:moveTo>
                    <a:cubicBezTo>
                      <a:pt x="16974" y="0"/>
                      <a:pt x="15119" y="985"/>
                      <a:pt x="13801" y="2476"/>
                    </a:cubicBezTo>
                    <a:cubicBezTo>
                      <a:pt x="13086" y="3306"/>
                      <a:pt x="12485" y="4250"/>
                      <a:pt x="12056" y="5280"/>
                    </a:cubicBezTo>
                    <a:cubicBezTo>
                      <a:pt x="10056" y="3479"/>
                      <a:pt x="7989" y="2708"/>
                      <a:pt x="6148" y="2708"/>
                    </a:cubicBezTo>
                    <a:cubicBezTo>
                      <a:pt x="2667" y="2708"/>
                      <a:pt x="0" y="5467"/>
                      <a:pt x="150" y="9230"/>
                    </a:cubicBezTo>
                    <a:cubicBezTo>
                      <a:pt x="265" y="12006"/>
                      <a:pt x="2440" y="14524"/>
                      <a:pt x="4300" y="16385"/>
                    </a:cubicBezTo>
                    <a:cubicBezTo>
                      <a:pt x="5988" y="18102"/>
                      <a:pt x="7963" y="20048"/>
                      <a:pt x="10367" y="20620"/>
                    </a:cubicBezTo>
                    <a:cubicBezTo>
                      <a:pt x="11144" y="20811"/>
                      <a:pt x="11906" y="20901"/>
                      <a:pt x="12651" y="20901"/>
                    </a:cubicBezTo>
                    <a:cubicBezTo>
                      <a:pt x="18933" y="20901"/>
                      <a:pt x="23912" y="14508"/>
                      <a:pt x="24705" y="8572"/>
                    </a:cubicBezTo>
                    <a:cubicBezTo>
                      <a:pt x="24848" y="7599"/>
                      <a:pt x="24877" y="6597"/>
                      <a:pt x="24791" y="5595"/>
                    </a:cubicBezTo>
                    <a:cubicBezTo>
                      <a:pt x="24734" y="5080"/>
                      <a:pt x="24620" y="4565"/>
                      <a:pt x="24476" y="4078"/>
                    </a:cubicBezTo>
                    <a:cubicBezTo>
                      <a:pt x="23875" y="2333"/>
                      <a:pt x="22530" y="959"/>
                      <a:pt x="20813" y="329"/>
                    </a:cubicBezTo>
                    <a:cubicBezTo>
                      <a:pt x="20181" y="105"/>
                      <a:pt x="19542" y="0"/>
                      <a:pt x="189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7"/>
              <p:cNvSpPr/>
              <p:nvPr/>
            </p:nvSpPr>
            <p:spPr>
              <a:xfrm>
                <a:off x="6443092" y="1464510"/>
                <a:ext cx="359133" cy="270143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746" extrusionOk="0">
                    <a:moveTo>
                      <a:pt x="4469" y="1"/>
                    </a:moveTo>
                    <a:cubicBezTo>
                      <a:pt x="4393" y="1"/>
                      <a:pt x="4315" y="17"/>
                      <a:pt x="4236" y="52"/>
                    </a:cubicBezTo>
                    <a:cubicBezTo>
                      <a:pt x="3749" y="224"/>
                      <a:pt x="3291" y="539"/>
                      <a:pt x="2919" y="939"/>
                    </a:cubicBezTo>
                    <a:cubicBezTo>
                      <a:pt x="2461" y="1397"/>
                      <a:pt x="2032" y="1855"/>
                      <a:pt x="1632" y="2370"/>
                    </a:cubicBezTo>
                    <a:cubicBezTo>
                      <a:pt x="1317" y="2800"/>
                      <a:pt x="859" y="3143"/>
                      <a:pt x="344" y="3372"/>
                    </a:cubicBezTo>
                    <a:cubicBezTo>
                      <a:pt x="286" y="3372"/>
                      <a:pt x="201" y="3401"/>
                      <a:pt x="143" y="3429"/>
                    </a:cubicBezTo>
                    <a:cubicBezTo>
                      <a:pt x="57" y="3486"/>
                      <a:pt x="0" y="3572"/>
                      <a:pt x="29" y="3658"/>
                    </a:cubicBezTo>
                    <a:cubicBezTo>
                      <a:pt x="158" y="3714"/>
                      <a:pt x="300" y="3745"/>
                      <a:pt x="445" y="3745"/>
                    </a:cubicBezTo>
                    <a:cubicBezTo>
                      <a:pt x="525" y="3745"/>
                      <a:pt x="606" y="3736"/>
                      <a:pt x="687" y="3715"/>
                    </a:cubicBezTo>
                    <a:cubicBezTo>
                      <a:pt x="1832" y="3458"/>
                      <a:pt x="2605" y="2485"/>
                      <a:pt x="3578" y="1855"/>
                    </a:cubicBezTo>
                    <a:cubicBezTo>
                      <a:pt x="4007" y="1569"/>
                      <a:pt x="4522" y="1340"/>
                      <a:pt x="4837" y="853"/>
                    </a:cubicBezTo>
                    <a:cubicBezTo>
                      <a:pt x="4951" y="653"/>
                      <a:pt x="4980" y="424"/>
                      <a:pt x="4894" y="224"/>
                    </a:cubicBezTo>
                    <a:cubicBezTo>
                      <a:pt x="4795" y="85"/>
                      <a:pt x="4640" y="1"/>
                      <a:pt x="4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7"/>
              <p:cNvSpPr/>
              <p:nvPr/>
            </p:nvSpPr>
            <p:spPr>
              <a:xfrm>
                <a:off x="5629932" y="1721959"/>
                <a:ext cx="267114" cy="403988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5602" extrusionOk="0">
                    <a:moveTo>
                      <a:pt x="3355" y="1"/>
                    </a:moveTo>
                    <a:cubicBezTo>
                      <a:pt x="2798" y="1"/>
                      <a:pt x="1682" y="823"/>
                      <a:pt x="1517" y="947"/>
                    </a:cubicBezTo>
                    <a:cubicBezTo>
                      <a:pt x="773" y="1605"/>
                      <a:pt x="286" y="2521"/>
                      <a:pt x="143" y="3522"/>
                    </a:cubicBezTo>
                    <a:cubicBezTo>
                      <a:pt x="0" y="4095"/>
                      <a:pt x="86" y="4696"/>
                      <a:pt x="315" y="5240"/>
                    </a:cubicBezTo>
                    <a:cubicBezTo>
                      <a:pt x="413" y="5410"/>
                      <a:pt x="593" y="5602"/>
                      <a:pt x="786" y="5602"/>
                    </a:cubicBezTo>
                    <a:cubicBezTo>
                      <a:pt x="820" y="5602"/>
                      <a:pt x="854" y="5596"/>
                      <a:pt x="887" y="5583"/>
                    </a:cubicBezTo>
                    <a:cubicBezTo>
                      <a:pt x="1116" y="5497"/>
                      <a:pt x="1116" y="5268"/>
                      <a:pt x="1145" y="5068"/>
                    </a:cubicBezTo>
                    <a:cubicBezTo>
                      <a:pt x="1317" y="3866"/>
                      <a:pt x="1660" y="2607"/>
                      <a:pt x="2490" y="1719"/>
                    </a:cubicBezTo>
                    <a:cubicBezTo>
                      <a:pt x="2862" y="1405"/>
                      <a:pt x="3206" y="1090"/>
                      <a:pt x="3520" y="718"/>
                    </a:cubicBezTo>
                    <a:cubicBezTo>
                      <a:pt x="3578" y="632"/>
                      <a:pt x="3635" y="546"/>
                      <a:pt x="3664" y="460"/>
                    </a:cubicBezTo>
                    <a:cubicBezTo>
                      <a:pt x="3704" y="124"/>
                      <a:pt x="3571" y="1"/>
                      <a:pt x="3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7"/>
              <p:cNvSpPr/>
              <p:nvPr/>
            </p:nvSpPr>
            <p:spPr>
              <a:xfrm>
                <a:off x="5958051" y="1678330"/>
                <a:ext cx="123894" cy="63461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880" extrusionOk="0">
                    <a:moveTo>
                      <a:pt x="934" y="0"/>
                    </a:moveTo>
                    <a:cubicBezTo>
                      <a:pt x="718" y="0"/>
                      <a:pt x="507" y="41"/>
                      <a:pt x="373" y="92"/>
                    </a:cubicBezTo>
                    <a:cubicBezTo>
                      <a:pt x="230" y="121"/>
                      <a:pt x="87" y="235"/>
                      <a:pt x="29" y="378"/>
                    </a:cubicBezTo>
                    <a:cubicBezTo>
                      <a:pt x="1" y="493"/>
                      <a:pt x="87" y="665"/>
                      <a:pt x="201" y="722"/>
                    </a:cubicBezTo>
                    <a:cubicBezTo>
                      <a:pt x="258" y="779"/>
                      <a:pt x="344" y="808"/>
                      <a:pt x="430" y="836"/>
                    </a:cubicBezTo>
                    <a:cubicBezTo>
                      <a:pt x="587" y="865"/>
                      <a:pt x="738" y="879"/>
                      <a:pt x="888" y="879"/>
                    </a:cubicBezTo>
                    <a:cubicBezTo>
                      <a:pt x="1038" y="879"/>
                      <a:pt x="1188" y="865"/>
                      <a:pt x="1346" y="836"/>
                    </a:cubicBezTo>
                    <a:cubicBezTo>
                      <a:pt x="1432" y="836"/>
                      <a:pt x="1518" y="808"/>
                      <a:pt x="1603" y="750"/>
                    </a:cubicBezTo>
                    <a:cubicBezTo>
                      <a:pt x="1661" y="722"/>
                      <a:pt x="1718" y="636"/>
                      <a:pt x="1718" y="550"/>
                    </a:cubicBezTo>
                    <a:cubicBezTo>
                      <a:pt x="1718" y="128"/>
                      <a:pt x="1319" y="0"/>
                      <a:pt x="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7"/>
              <p:cNvSpPr/>
              <p:nvPr/>
            </p:nvSpPr>
            <p:spPr>
              <a:xfrm>
                <a:off x="4849800" y="1905995"/>
                <a:ext cx="338508" cy="280599"/>
              </a:xfrm>
              <a:custGeom>
                <a:avLst/>
                <a:gdLst/>
                <a:ahLst/>
                <a:cxnLst/>
                <a:rect l="l" t="t" r="r" b="b"/>
                <a:pathLst>
                  <a:path w="4694" h="3891" extrusionOk="0">
                    <a:moveTo>
                      <a:pt x="2539" y="0"/>
                    </a:moveTo>
                    <a:cubicBezTo>
                      <a:pt x="2391" y="0"/>
                      <a:pt x="2241" y="18"/>
                      <a:pt x="2089" y="55"/>
                    </a:cubicBezTo>
                    <a:cubicBezTo>
                      <a:pt x="401" y="398"/>
                      <a:pt x="0" y="2630"/>
                      <a:pt x="1460" y="3575"/>
                    </a:cubicBezTo>
                    <a:cubicBezTo>
                      <a:pt x="1797" y="3793"/>
                      <a:pt x="2156" y="3891"/>
                      <a:pt x="2504" y="3891"/>
                    </a:cubicBezTo>
                    <a:cubicBezTo>
                      <a:pt x="3660" y="3891"/>
                      <a:pt x="4694" y="2812"/>
                      <a:pt x="4408" y="1514"/>
                    </a:cubicBezTo>
                    <a:cubicBezTo>
                      <a:pt x="4211" y="631"/>
                      <a:pt x="3426" y="0"/>
                      <a:pt x="25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7"/>
              <p:cNvSpPr/>
              <p:nvPr/>
            </p:nvSpPr>
            <p:spPr>
              <a:xfrm>
                <a:off x="4913765" y="1944577"/>
                <a:ext cx="239350" cy="197956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5" extrusionOk="0">
                    <a:moveTo>
                      <a:pt x="1782" y="0"/>
                    </a:moveTo>
                    <a:cubicBezTo>
                      <a:pt x="1684" y="0"/>
                      <a:pt x="1586" y="11"/>
                      <a:pt x="1489" y="35"/>
                    </a:cubicBezTo>
                    <a:cubicBezTo>
                      <a:pt x="287" y="292"/>
                      <a:pt x="0" y="1866"/>
                      <a:pt x="1031" y="2525"/>
                    </a:cubicBezTo>
                    <a:cubicBezTo>
                      <a:pt x="1269" y="2677"/>
                      <a:pt x="1522" y="2745"/>
                      <a:pt x="1767" y="2745"/>
                    </a:cubicBezTo>
                    <a:cubicBezTo>
                      <a:pt x="2585" y="2745"/>
                      <a:pt x="3318" y="1990"/>
                      <a:pt x="3120" y="1065"/>
                    </a:cubicBezTo>
                    <a:cubicBezTo>
                      <a:pt x="2972" y="447"/>
                      <a:pt x="2397" y="0"/>
                      <a:pt x="1782" y="0"/>
                    </a:cubicBezTo>
                    <a:close/>
                  </a:path>
                </a:pathLst>
              </a:custGeom>
              <a:solidFill>
                <a:srgbClr val="A2C6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7"/>
              <p:cNvSpPr/>
              <p:nvPr/>
            </p:nvSpPr>
            <p:spPr>
              <a:xfrm>
                <a:off x="5045879" y="2005225"/>
                <a:ext cx="660501" cy="945572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13112" extrusionOk="0">
                    <a:moveTo>
                      <a:pt x="1073" y="0"/>
                    </a:moveTo>
                    <a:cubicBezTo>
                      <a:pt x="694" y="0"/>
                      <a:pt x="324" y="101"/>
                      <a:pt x="0" y="281"/>
                    </a:cubicBezTo>
                    <a:lnTo>
                      <a:pt x="401" y="911"/>
                    </a:lnTo>
                    <a:cubicBezTo>
                      <a:pt x="607" y="808"/>
                      <a:pt x="833" y="756"/>
                      <a:pt x="1062" y="756"/>
                    </a:cubicBezTo>
                    <a:cubicBezTo>
                      <a:pt x="1215" y="756"/>
                      <a:pt x="1368" y="779"/>
                      <a:pt x="1517" y="825"/>
                    </a:cubicBezTo>
                    <a:cubicBezTo>
                      <a:pt x="2204" y="1083"/>
                      <a:pt x="3234" y="1855"/>
                      <a:pt x="4264" y="4402"/>
                    </a:cubicBezTo>
                    <a:cubicBezTo>
                      <a:pt x="4722" y="5662"/>
                      <a:pt x="5123" y="6950"/>
                      <a:pt x="5438" y="8237"/>
                    </a:cubicBezTo>
                    <a:cubicBezTo>
                      <a:pt x="6128" y="10861"/>
                      <a:pt x="6712" y="13112"/>
                      <a:pt x="8912" y="13112"/>
                    </a:cubicBezTo>
                    <a:cubicBezTo>
                      <a:pt x="8992" y="13112"/>
                      <a:pt x="9074" y="13109"/>
                      <a:pt x="9158" y="13103"/>
                    </a:cubicBezTo>
                    <a:lnTo>
                      <a:pt x="9130" y="12330"/>
                    </a:lnTo>
                    <a:cubicBezTo>
                      <a:pt x="9055" y="12336"/>
                      <a:pt x="8983" y="12339"/>
                      <a:pt x="8914" y="12339"/>
                    </a:cubicBezTo>
                    <a:cubicBezTo>
                      <a:pt x="7372" y="12339"/>
                      <a:pt x="6921" y="10830"/>
                      <a:pt x="6182" y="8037"/>
                    </a:cubicBezTo>
                    <a:cubicBezTo>
                      <a:pt x="5867" y="6721"/>
                      <a:pt x="5466" y="5404"/>
                      <a:pt x="4980" y="4116"/>
                    </a:cubicBezTo>
                    <a:cubicBezTo>
                      <a:pt x="4064" y="1855"/>
                      <a:pt x="2976" y="482"/>
                      <a:pt x="1746" y="110"/>
                    </a:cubicBezTo>
                    <a:cubicBezTo>
                      <a:pt x="1523" y="35"/>
                      <a:pt x="1296" y="0"/>
                      <a:pt x="10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7"/>
              <p:cNvSpPr/>
              <p:nvPr/>
            </p:nvSpPr>
            <p:spPr>
              <a:xfrm>
                <a:off x="7028584" y="2256616"/>
                <a:ext cx="317883" cy="720357"/>
              </a:xfrm>
              <a:custGeom>
                <a:avLst/>
                <a:gdLst/>
                <a:ahLst/>
                <a:cxnLst/>
                <a:rect l="l" t="t" r="r" b="b"/>
                <a:pathLst>
                  <a:path w="4408" h="9989" extrusionOk="0">
                    <a:moveTo>
                      <a:pt x="4207" y="1"/>
                    </a:moveTo>
                    <a:lnTo>
                      <a:pt x="3435" y="29"/>
                    </a:lnTo>
                    <a:cubicBezTo>
                      <a:pt x="3692" y="7585"/>
                      <a:pt x="1861" y="8930"/>
                      <a:pt x="0" y="9216"/>
                    </a:cubicBezTo>
                    <a:lnTo>
                      <a:pt x="115" y="9989"/>
                    </a:lnTo>
                    <a:cubicBezTo>
                      <a:pt x="3206" y="9474"/>
                      <a:pt x="4408" y="6497"/>
                      <a:pt x="4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7"/>
              <p:cNvSpPr/>
              <p:nvPr/>
            </p:nvSpPr>
            <p:spPr>
              <a:xfrm>
                <a:off x="6106679" y="1351435"/>
                <a:ext cx="934971" cy="1630592"/>
              </a:xfrm>
              <a:custGeom>
                <a:avLst/>
                <a:gdLst/>
                <a:ahLst/>
                <a:cxnLst/>
                <a:rect l="l" t="t" r="r" b="b"/>
                <a:pathLst>
                  <a:path w="12965" h="22611" extrusionOk="0">
                    <a:moveTo>
                      <a:pt x="556" y="0"/>
                    </a:moveTo>
                    <a:cubicBezTo>
                      <a:pt x="376" y="0"/>
                      <a:pt x="191" y="15"/>
                      <a:pt x="0" y="46"/>
                    </a:cubicBezTo>
                    <a:lnTo>
                      <a:pt x="115" y="790"/>
                    </a:lnTo>
                    <a:cubicBezTo>
                      <a:pt x="253" y="768"/>
                      <a:pt x="387" y="757"/>
                      <a:pt x="518" y="757"/>
                    </a:cubicBezTo>
                    <a:cubicBezTo>
                      <a:pt x="3436" y="757"/>
                      <a:pt x="4722" y="6118"/>
                      <a:pt x="5982" y="11322"/>
                    </a:cubicBezTo>
                    <a:cubicBezTo>
                      <a:pt x="7292" y="16871"/>
                      <a:pt x="8684" y="22610"/>
                      <a:pt x="12249" y="22610"/>
                    </a:cubicBezTo>
                    <a:cubicBezTo>
                      <a:pt x="12343" y="22610"/>
                      <a:pt x="12438" y="22606"/>
                      <a:pt x="12536" y="22598"/>
                    </a:cubicBezTo>
                    <a:cubicBezTo>
                      <a:pt x="12679" y="22569"/>
                      <a:pt x="12822" y="22569"/>
                      <a:pt x="12965" y="22541"/>
                    </a:cubicBezTo>
                    <a:lnTo>
                      <a:pt x="12822" y="21768"/>
                    </a:lnTo>
                    <a:cubicBezTo>
                      <a:pt x="12736" y="21768"/>
                      <a:pt x="12593" y="21797"/>
                      <a:pt x="12478" y="21797"/>
                    </a:cubicBezTo>
                    <a:cubicBezTo>
                      <a:pt x="12401" y="21804"/>
                      <a:pt x="12324" y="21807"/>
                      <a:pt x="12248" y="21807"/>
                    </a:cubicBezTo>
                    <a:cubicBezTo>
                      <a:pt x="9265" y="21807"/>
                      <a:pt x="7981" y="16369"/>
                      <a:pt x="6697" y="11122"/>
                    </a:cubicBezTo>
                    <a:cubicBezTo>
                      <a:pt x="5391" y="5651"/>
                      <a:pt x="4033" y="0"/>
                      <a:pt x="5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7"/>
              <p:cNvSpPr/>
              <p:nvPr/>
            </p:nvSpPr>
            <p:spPr>
              <a:xfrm>
                <a:off x="6847580" y="1168841"/>
                <a:ext cx="220888" cy="660646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9161" extrusionOk="0">
                    <a:moveTo>
                      <a:pt x="2967" y="1"/>
                    </a:moveTo>
                    <a:cubicBezTo>
                      <a:pt x="2171" y="1"/>
                      <a:pt x="1409" y="341"/>
                      <a:pt x="859" y="947"/>
                    </a:cubicBezTo>
                    <a:cubicBezTo>
                      <a:pt x="172" y="1805"/>
                      <a:pt x="1" y="3179"/>
                      <a:pt x="373" y="4925"/>
                    </a:cubicBezTo>
                    <a:cubicBezTo>
                      <a:pt x="630" y="6270"/>
                      <a:pt x="945" y="7701"/>
                      <a:pt x="1403" y="9160"/>
                    </a:cubicBezTo>
                    <a:lnTo>
                      <a:pt x="1889" y="9017"/>
                    </a:lnTo>
                    <a:cubicBezTo>
                      <a:pt x="1460" y="7586"/>
                      <a:pt x="1145" y="6155"/>
                      <a:pt x="859" y="4839"/>
                    </a:cubicBezTo>
                    <a:cubicBezTo>
                      <a:pt x="544" y="3236"/>
                      <a:pt x="659" y="1977"/>
                      <a:pt x="1260" y="1262"/>
                    </a:cubicBezTo>
                    <a:cubicBezTo>
                      <a:pt x="1695" y="772"/>
                      <a:pt x="2311" y="515"/>
                      <a:pt x="2960" y="515"/>
                    </a:cubicBezTo>
                    <a:cubicBezTo>
                      <a:pt x="2994" y="515"/>
                      <a:pt x="3028" y="516"/>
                      <a:pt x="3063" y="517"/>
                    </a:cubicBezTo>
                    <a:lnTo>
                      <a:pt x="3063" y="2"/>
                    </a:lnTo>
                    <a:cubicBezTo>
                      <a:pt x="3031" y="1"/>
                      <a:pt x="2999" y="1"/>
                      <a:pt x="29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7"/>
              <p:cNvSpPr/>
              <p:nvPr/>
            </p:nvSpPr>
            <p:spPr>
              <a:xfrm>
                <a:off x="6932170" y="1814987"/>
                <a:ext cx="759587" cy="478844"/>
              </a:xfrm>
              <a:custGeom>
                <a:avLst/>
                <a:gdLst/>
                <a:ahLst/>
                <a:cxnLst/>
                <a:rect l="l" t="t" r="r" b="b"/>
                <a:pathLst>
                  <a:path w="10533" h="6640" extrusionOk="0">
                    <a:moveTo>
                      <a:pt x="974" y="0"/>
                    </a:moveTo>
                    <a:lnTo>
                      <a:pt x="1" y="286"/>
                    </a:lnTo>
                    <a:cubicBezTo>
                      <a:pt x="1317" y="4551"/>
                      <a:pt x="3006" y="6611"/>
                      <a:pt x="5210" y="6640"/>
                    </a:cubicBezTo>
                    <a:cubicBezTo>
                      <a:pt x="5381" y="6640"/>
                      <a:pt x="5582" y="6640"/>
                      <a:pt x="5782" y="6583"/>
                    </a:cubicBezTo>
                    <a:cubicBezTo>
                      <a:pt x="7700" y="6296"/>
                      <a:pt x="9274" y="4236"/>
                      <a:pt x="10533" y="372"/>
                    </a:cubicBezTo>
                    <a:lnTo>
                      <a:pt x="9560" y="57"/>
                    </a:lnTo>
                    <a:cubicBezTo>
                      <a:pt x="8367" y="3750"/>
                      <a:pt x="6892" y="5610"/>
                      <a:pt x="5247" y="5610"/>
                    </a:cubicBezTo>
                    <a:cubicBezTo>
                      <a:pt x="5235" y="5610"/>
                      <a:pt x="5222" y="5610"/>
                      <a:pt x="5210" y="5610"/>
                    </a:cubicBezTo>
                    <a:cubicBezTo>
                      <a:pt x="3550" y="5610"/>
                      <a:pt x="2119" y="3721"/>
                      <a:pt x="9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7"/>
              <p:cNvSpPr/>
              <p:nvPr/>
            </p:nvSpPr>
            <p:spPr>
              <a:xfrm>
                <a:off x="7565838" y="1173024"/>
                <a:ext cx="216778" cy="664684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9217" extrusionOk="0">
                    <a:moveTo>
                      <a:pt x="89" y="0"/>
                    </a:moveTo>
                    <a:cubicBezTo>
                      <a:pt x="60" y="0"/>
                      <a:pt x="30" y="1"/>
                      <a:pt x="0" y="2"/>
                    </a:cubicBezTo>
                    <a:lnTo>
                      <a:pt x="0" y="517"/>
                    </a:lnTo>
                    <a:cubicBezTo>
                      <a:pt x="32" y="515"/>
                      <a:pt x="63" y="515"/>
                      <a:pt x="94" y="515"/>
                    </a:cubicBezTo>
                    <a:cubicBezTo>
                      <a:pt x="747" y="515"/>
                      <a:pt x="1365" y="798"/>
                      <a:pt x="1774" y="1289"/>
                    </a:cubicBezTo>
                    <a:cubicBezTo>
                      <a:pt x="2375" y="2062"/>
                      <a:pt x="2490" y="3293"/>
                      <a:pt x="2147" y="4867"/>
                    </a:cubicBezTo>
                    <a:cubicBezTo>
                      <a:pt x="1832" y="6183"/>
                      <a:pt x="1488" y="7614"/>
                      <a:pt x="1030" y="9045"/>
                    </a:cubicBezTo>
                    <a:lnTo>
                      <a:pt x="1488" y="9217"/>
                    </a:lnTo>
                    <a:cubicBezTo>
                      <a:pt x="1975" y="7757"/>
                      <a:pt x="2318" y="6326"/>
                      <a:pt x="2604" y="4981"/>
                    </a:cubicBezTo>
                    <a:cubicBezTo>
                      <a:pt x="3005" y="3236"/>
                      <a:pt x="2862" y="1862"/>
                      <a:pt x="2175" y="975"/>
                    </a:cubicBezTo>
                    <a:cubicBezTo>
                      <a:pt x="1651" y="368"/>
                      <a:pt x="887" y="0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7"/>
              <p:cNvSpPr/>
              <p:nvPr/>
            </p:nvSpPr>
            <p:spPr>
              <a:xfrm>
                <a:off x="7002410" y="1152471"/>
                <a:ext cx="66057" cy="84663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174" extrusionOk="0">
                    <a:moveTo>
                      <a:pt x="744" y="0"/>
                    </a:moveTo>
                    <a:lnTo>
                      <a:pt x="0" y="115"/>
                    </a:lnTo>
                    <a:lnTo>
                      <a:pt x="143" y="1174"/>
                    </a:lnTo>
                    <a:lnTo>
                      <a:pt x="916" y="1031"/>
                    </a:lnTo>
                    <a:lnTo>
                      <a:pt x="7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7"/>
              <p:cNvSpPr/>
              <p:nvPr/>
            </p:nvSpPr>
            <p:spPr>
              <a:xfrm>
                <a:off x="7056063" y="1115044"/>
                <a:ext cx="165143" cy="134711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1868" extrusionOk="0">
                    <a:moveTo>
                      <a:pt x="721" y="0"/>
                    </a:moveTo>
                    <a:cubicBezTo>
                      <a:pt x="467" y="0"/>
                      <a:pt x="233" y="131"/>
                      <a:pt x="0" y="519"/>
                    </a:cubicBezTo>
                    <a:lnTo>
                      <a:pt x="57" y="806"/>
                    </a:lnTo>
                    <a:lnTo>
                      <a:pt x="115" y="1235"/>
                    </a:lnTo>
                    <a:lnTo>
                      <a:pt x="172" y="1550"/>
                    </a:lnTo>
                    <a:cubicBezTo>
                      <a:pt x="420" y="1779"/>
                      <a:pt x="630" y="1868"/>
                      <a:pt x="818" y="1868"/>
                    </a:cubicBezTo>
                    <a:cubicBezTo>
                      <a:pt x="913" y="1868"/>
                      <a:pt x="1002" y="1845"/>
                      <a:pt x="1088" y="1807"/>
                    </a:cubicBezTo>
                    <a:cubicBezTo>
                      <a:pt x="1345" y="1664"/>
                      <a:pt x="2232" y="1263"/>
                      <a:pt x="2290" y="777"/>
                    </a:cubicBezTo>
                    <a:cubicBezTo>
                      <a:pt x="2290" y="748"/>
                      <a:pt x="2290" y="720"/>
                      <a:pt x="2290" y="691"/>
                    </a:cubicBezTo>
                    <a:cubicBezTo>
                      <a:pt x="2290" y="662"/>
                      <a:pt x="2261" y="634"/>
                      <a:pt x="2261" y="605"/>
                    </a:cubicBezTo>
                    <a:cubicBezTo>
                      <a:pt x="2061" y="147"/>
                      <a:pt x="1088" y="33"/>
                      <a:pt x="801" y="4"/>
                    </a:cubicBezTo>
                    <a:cubicBezTo>
                      <a:pt x="774" y="2"/>
                      <a:pt x="748" y="0"/>
                      <a:pt x="7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7"/>
              <p:cNvSpPr/>
              <p:nvPr/>
            </p:nvSpPr>
            <p:spPr>
              <a:xfrm>
                <a:off x="7072577" y="1060525"/>
                <a:ext cx="288965" cy="163268"/>
              </a:xfrm>
              <a:custGeom>
                <a:avLst/>
                <a:gdLst/>
                <a:ahLst/>
                <a:cxnLst/>
                <a:rect l="l" t="t" r="r" b="b"/>
                <a:pathLst>
                  <a:path w="4007" h="2264" extrusionOk="0">
                    <a:moveTo>
                      <a:pt x="2369" y="1"/>
                    </a:moveTo>
                    <a:cubicBezTo>
                      <a:pt x="2196" y="1"/>
                      <a:pt x="2016" y="15"/>
                      <a:pt x="1832" y="45"/>
                    </a:cubicBezTo>
                    <a:cubicBezTo>
                      <a:pt x="773" y="188"/>
                      <a:pt x="0" y="817"/>
                      <a:pt x="115" y="1447"/>
                    </a:cubicBezTo>
                    <a:cubicBezTo>
                      <a:pt x="185" y="1943"/>
                      <a:pt x="842" y="2264"/>
                      <a:pt x="1648" y="2264"/>
                    </a:cubicBezTo>
                    <a:cubicBezTo>
                      <a:pt x="1819" y="2264"/>
                      <a:pt x="1996" y="2250"/>
                      <a:pt x="2175" y="2220"/>
                    </a:cubicBezTo>
                    <a:cubicBezTo>
                      <a:pt x="3234" y="2077"/>
                      <a:pt x="4007" y="1447"/>
                      <a:pt x="3892" y="817"/>
                    </a:cubicBezTo>
                    <a:cubicBezTo>
                      <a:pt x="3821" y="321"/>
                      <a:pt x="3185" y="1"/>
                      <a:pt x="2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7"/>
              <p:cNvSpPr/>
              <p:nvPr/>
            </p:nvSpPr>
            <p:spPr>
              <a:xfrm>
                <a:off x="7569948" y="1150380"/>
                <a:ext cx="66129" cy="8473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1175" extrusionOk="0">
                    <a:moveTo>
                      <a:pt x="172" y="1"/>
                    </a:moveTo>
                    <a:lnTo>
                      <a:pt x="0" y="1060"/>
                    </a:lnTo>
                    <a:lnTo>
                      <a:pt x="773" y="1174"/>
                    </a:lnTo>
                    <a:lnTo>
                      <a:pt x="916" y="115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7"/>
              <p:cNvSpPr/>
              <p:nvPr/>
            </p:nvSpPr>
            <p:spPr>
              <a:xfrm>
                <a:off x="7417211" y="1115044"/>
                <a:ext cx="163124" cy="134278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862" extrusionOk="0">
                    <a:moveTo>
                      <a:pt x="1541" y="0"/>
                    </a:moveTo>
                    <a:cubicBezTo>
                      <a:pt x="1514" y="0"/>
                      <a:pt x="1487" y="1"/>
                      <a:pt x="1460" y="4"/>
                    </a:cubicBezTo>
                    <a:cubicBezTo>
                      <a:pt x="1203" y="33"/>
                      <a:pt x="229" y="176"/>
                      <a:pt x="29" y="634"/>
                    </a:cubicBezTo>
                    <a:cubicBezTo>
                      <a:pt x="1" y="662"/>
                      <a:pt x="1" y="662"/>
                      <a:pt x="1" y="691"/>
                    </a:cubicBezTo>
                    <a:cubicBezTo>
                      <a:pt x="1" y="720"/>
                      <a:pt x="1" y="748"/>
                      <a:pt x="1" y="777"/>
                    </a:cubicBezTo>
                    <a:cubicBezTo>
                      <a:pt x="58" y="1292"/>
                      <a:pt x="945" y="1693"/>
                      <a:pt x="1203" y="1807"/>
                    </a:cubicBezTo>
                    <a:cubicBezTo>
                      <a:pt x="1291" y="1843"/>
                      <a:pt x="1380" y="1862"/>
                      <a:pt x="1470" y="1862"/>
                    </a:cubicBezTo>
                    <a:cubicBezTo>
                      <a:pt x="1671" y="1862"/>
                      <a:pt x="1881" y="1767"/>
                      <a:pt x="2118" y="1550"/>
                    </a:cubicBezTo>
                    <a:lnTo>
                      <a:pt x="2176" y="1235"/>
                    </a:lnTo>
                    <a:lnTo>
                      <a:pt x="2233" y="806"/>
                    </a:lnTo>
                    <a:lnTo>
                      <a:pt x="2261" y="491"/>
                    </a:lnTo>
                    <a:cubicBezTo>
                      <a:pt x="2028" y="128"/>
                      <a:pt x="1795" y="0"/>
                      <a:pt x="1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7"/>
              <p:cNvSpPr/>
              <p:nvPr/>
            </p:nvSpPr>
            <p:spPr>
              <a:xfrm>
                <a:off x="7276876" y="1061535"/>
                <a:ext cx="286946" cy="164206"/>
              </a:xfrm>
              <a:custGeom>
                <a:avLst/>
                <a:gdLst/>
                <a:ahLst/>
                <a:cxnLst/>
                <a:rect l="l" t="t" r="r" b="b"/>
                <a:pathLst>
                  <a:path w="3979" h="2277" extrusionOk="0">
                    <a:moveTo>
                      <a:pt x="1707" y="0"/>
                    </a:moveTo>
                    <a:cubicBezTo>
                      <a:pt x="861" y="0"/>
                      <a:pt x="160" y="347"/>
                      <a:pt x="86" y="861"/>
                    </a:cubicBezTo>
                    <a:cubicBezTo>
                      <a:pt x="0" y="1462"/>
                      <a:pt x="773" y="2091"/>
                      <a:pt x="1832" y="2234"/>
                    </a:cubicBezTo>
                    <a:cubicBezTo>
                      <a:pt x="2007" y="2263"/>
                      <a:pt x="2178" y="2276"/>
                      <a:pt x="2342" y="2276"/>
                    </a:cubicBezTo>
                    <a:cubicBezTo>
                      <a:pt x="3171" y="2276"/>
                      <a:pt x="3821" y="1930"/>
                      <a:pt x="3893" y="1404"/>
                    </a:cubicBezTo>
                    <a:cubicBezTo>
                      <a:pt x="3978" y="803"/>
                      <a:pt x="3206" y="202"/>
                      <a:pt x="2147" y="31"/>
                    </a:cubicBezTo>
                    <a:cubicBezTo>
                      <a:pt x="1998" y="10"/>
                      <a:pt x="1850" y="0"/>
                      <a:pt x="17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7"/>
              <p:cNvSpPr/>
              <p:nvPr/>
            </p:nvSpPr>
            <p:spPr>
              <a:xfrm>
                <a:off x="4913765" y="1955394"/>
                <a:ext cx="217066" cy="179638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2491" extrusionOk="0">
                    <a:moveTo>
                      <a:pt x="1603" y="0"/>
                    </a:moveTo>
                    <a:cubicBezTo>
                      <a:pt x="1517" y="0"/>
                      <a:pt x="1431" y="9"/>
                      <a:pt x="1346" y="28"/>
                    </a:cubicBezTo>
                    <a:cubicBezTo>
                      <a:pt x="258" y="285"/>
                      <a:pt x="0" y="1688"/>
                      <a:pt x="945" y="2289"/>
                    </a:cubicBezTo>
                    <a:cubicBezTo>
                      <a:pt x="1164" y="2428"/>
                      <a:pt x="1396" y="2491"/>
                      <a:pt x="1619" y="2491"/>
                    </a:cubicBezTo>
                    <a:cubicBezTo>
                      <a:pt x="2358" y="2491"/>
                      <a:pt x="3010" y="1807"/>
                      <a:pt x="2834" y="972"/>
                    </a:cubicBezTo>
                    <a:cubicBezTo>
                      <a:pt x="2709" y="400"/>
                      <a:pt x="2173" y="0"/>
                      <a:pt x="1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6" name="Google Shape;526;p37"/>
            <p:cNvGrpSpPr/>
            <p:nvPr/>
          </p:nvGrpSpPr>
          <p:grpSpPr>
            <a:xfrm>
              <a:off x="7414457" y="2192098"/>
              <a:ext cx="849904" cy="2412145"/>
              <a:chOff x="6603185" y="2152793"/>
              <a:chExt cx="887165" cy="2517897"/>
            </a:xfrm>
          </p:grpSpPr>
          <p:sp>
            <p:nvSpPr>
              <p:cNvPr id="527" name="Google Shape;527;p37"/>
              <p:cNvSpPr/>
              <p:nvPr/>
            </p:nvSpPr>
            <p:spPr>
              <a:xfrm>
                <a:off x="6672660" y="2152793"/>
                <a:ext cx="522077" cy="436681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4142" extrusionOk="0">
                    <a:moveTo>
                      <a:pt x="2541" y="1"/>
                    </a:moveTo>
                    <a:cubicBezTo>
                      <a:pt x="1450" y="1"/>
                      <a:pt x="1002" y="821"/>
                      <a:pt x="1002" y="821"/>
                    </a:cubicBezTo>
                    <a:cubicBezTo>
                      <a:pt x="1002" y="821"/>
                      <a:pt x="0" y="907"/>
                      <a:pt x="258" y="2424"/>
                    </a:cubicBezTo>
                    <a:cubicBezTo>
                      <a:pt x="315" y="2767"/>
                      <a:pt x="344" y="3054"/>
                      <a:pt x="372" y="3311"/>
                    </a:cubicBezTo>
                    <a:cubicBezTo>
                      <a:pt x="773" y="3683"/>
                      <a:pt x="1288" y="3912"/>
                      <a:pt x="1832" y="3969"/>
                    </a:cubicBezTo>
                    <a:cubicBezTo>
                      <a:pt x="2004" y="3998"/>
                      <a:pt x="2147" y="4055"/>
                      <a:pt x="2261" y="4141"/>
                    </a:cubicBezTo>
                    <a:lnTo>
                      <a:pt x="2862" y="3998"/>
                    </a:lnTo>
                    <a:cubicBezTo>
                      <a:pt x="3234" y="3941"/>
                      <a:pt x="3606" y="3798"/>
                      <a:pt x="3921" y="3626"/>
                    </a:cubicBezTo>
                    <a:cubicBezTo>
                      <a:pt x="3978" y="3426"/>
                      <a:pt x="4951" y="707"/>
                      <a:pt x="3434" y="163"/>
                    </a:cubicBezTo>
                    <a:cubicBezTo>
                      <a:pt x="3098" y="47"/>
                      <a:pt x="2801" y="1"/>
                      <a:pt x="254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7"/>
              <p:cNvSpPr/>
              <p:nvPr/>
            </p:nvSpPr>
            <p:spPr>
              <a:xfrm>
                <a:off x="7082976" y="2619515"/>
                <a:ext cx="168368" cy="242694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302" extrusionOk="0">
                    <a:moveTo>
                      <a:pt x="0" y="0"/>
                    </a:moveTo>
                    <a:cubicBezTo>
                      <a:pt x="0" y="0"/>
                      <a:pt x="172" y="1460"/>
                      <a:pt x="258" y="1689"/>
                    </a:cubicBezTo>
                    <a:cubicBezTo>
                      <a:pt x="344" y="1946"/>
                      <a:pt x="630" y="1946"/>
                      <a:pt x="659" y="2004"/>
                    </a:cubicBezTo>
                    <a:cubicBezTo>
                      <a:pt x="690" y="2020"/>
                      <a:pt x="1042" y="2302"/>
                      <a:pt x="1283" y="2302"/>
                    </a:cubicBezTo>
                    <a:cubicBezTo>
                      <a:pt x="1474" y="2302"/>
                      <a:pt x="1596" y="2123"/>
                      <a:pt x="1431" y="1489"/>
                    </a:cubicBezTo>
                    <a:cubicBezTo>
                      <a:pt x="1031" y="2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7"/>
              <p:cNvSpPr/>
              <p:nvPr/>
            </p:nvSpPr>
            <p:spPr>
              <a:xfrm>
                <a:off x="6932112" y="3446268"/>
                <a:ext cx="262620" cy="1155696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0962" extrusionOk="0">
                    <a:moveTo>
                      <a:pt x="0" y="0"/>
                    </a:moveTo>
                    <a:lnTo>
                      <a:pt x="430" y="10961"/>
                    </a:lnTo>
                    <a:lnTo>
                      <a:pt x="1374" y="10961"/>
                    </a:lnTo>
                    <a:lnTo>
                      <a:pt x="2490" y="234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7"/>
              <p:cNvSpPr/>
              <p:nvPr/>
            </p:nvSpPr>
            <p:spPr>
              <a:xfrm>
                <a:off x="6684678" y="3446268"/>
                <a:ext cx="262620" cy="1155696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0962" extrusionOk="0">
                    <a:moveTo>
                      <a:pt x="1" y="0"/>
                    </a:moveTo>
                    <a:lnTo>
                      <a:pt x="430" y="10961"/>
                    </a:lnTo>
                    <a:lnTo>
                      <a:pt x="1346" y="10961"/>
                    </a:lnTo>
                    <a:lnTo>
                      <a:pt x="2491" y="2347"/>
                    </a:lnTo>
                    <a:lnTo>
                      <a:pt x="249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7"/>
              <p:cNvSpPr/>
              <p:nvPr/>
            </p:nvSpPr>
            <p:spPr>
              <a:xfrm>
                <a:off x="6687736" y="3563924"/>
                <a:ext cx="256505" cy="166048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1575" extrusionOk="0">
                    <a:moveTo>
                      <a:pt x="1345" y="0"/>
                    </a:moveTo>
                    <a:cubicBezTo>
                      <a:pt x="887" y="29"/>
                      <a:pt x="458" y="115"/>
                      <a:pt x="0" y="258"/>
                    </a:cubicBezTo>
                    <a:lnTo>
                      <a:pt x="57" y="1574"/>
                    </a:lnTo>
                    <a:cubicBezTo>
                      <a:pt x="1031" y="1574"/>
                      <a:pt x="2433" y="1403"/>
                      <a:pt x="2433" y="1403"/>
                    </a:cubicBezTo>
                    <a:lnTo>
                      <a:pt x="2347" y="286"/>
                    </a:lnTo>
                    <a:cubicBezTo>
                      <a:pt x="2032" y="172"/>
                      <a:pt x="1689" y="57"/>
                      <a:pt x="1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7"/>
              <p:cNvSpPr/>
              <p:nvPr/>
            </p:nvSpPr>
            <p:spPr>
              <a:xfrm>
                <a:off x="6726954" y="4601846"/>
                <a:ext cx="227407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653" extrusionOk="0">
                    <a:moveTo>
                      <a:pt x="0" y="0"/>
                    </a:moveTo>
                    <a:lnTo>
                      <a:pt x="0" y="601"/>
                    </a:lnTo>
                    <a:cubicBezTo>
                      <a:pt x="0" y="601"/>
                      <a:pt x="967" y="652"/>
                      <a:pt x="1603" y="652"/>
                    </a:cubicBezTo>
                    <a:cubicBezTo>
                      <a:pt x="1921" y="652"/>
                      <a:pt x="2156" y="639"/>
                      <a:pt x="2147" y="601"/>
                    </a:cubicBezTo>
                    <a:cubicBezTo>
                      <a:pt x="2147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7"/>
              <p:cNvSpPr/>
              <p:nvPr/>
            </p:nvSpPr>
            <p:spPr>
              <a:xfrm>
                <a:off x="6932112" y="3446268"/>
                <a:ext cx="262620" cy="331991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149" extrusionOk="0">
                    <a:moveTo>
                      <a:pt x="1231" y="0"/>
                    </a:moveTo>
                    <a:lnTo>
                      <a:pt x="258" y="29"/>
                    </a:lnTo>
                    <a:lnTo>
                      <a:pt x="0" y="687"/>
                    </a:lnTo>
                    <a:lnTo>
                      <a:pt x="115" y="3148"/>
                    </a:lnTo>
                    <a:lnTo>
                      <a:pt x="2490" y="2261"/>
                    </a:lnTo>
                    <a:lnTo>
                      <a:pt x="2490" y="630"/>
                    </a:lnTo>
                    <a:cubicBezTo>
                      <a:pt x="2090" y="401"/>
                      <a:pt x="1660" y="20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7"/>
              <p:cNvSpPr/>
              <p:nvPr/>
            </p:nvSpPr>
            <p:spPr>
              <a:xfrm>
                <a:off x="6639451" y="2619515"/>
                <a:ext cx="606524" cy="1092334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10361" extrusionOk="0">
                    <a:moveTo>
                      <a:pt x="2118" y="0"/>
                    </a:moveTo>
                    <a:cubicBezTo>
                      <a:pt x="2118" y="0"/>
                      <a:pt x="1231" y="58"/>
                      <a:pt x="659" y="172"/>
                    </a:cubicBezTo>
                    <a:lnTo>
                      <a:pt x="802" y="5180"/>
                    </a:lnTo>
                    <a:lnTo>
                      <a:pt x="0" y="9731"/>
                    </a:lnTo>
                    <a:cubicBezTo>
                      <a:pt x="0" y="9731"/>
                      <a:pt x="1497" y="10344"/>
                      <a:pt x="2787" y="10344"/>
                    </a:cubicBezTo>
                    <a:cubicBezTo>
                      <a:pt x="2890" y="10344"/>
                      <a:pt x="2992" y="10340"/>
                      <a:pt x="3091" y="10332"/>
                    </a:cubicBezTo>
                    <a:lnTo>
                      <a:pt x="3435" y="8014"/>
                    </a:lnTo>
                    <a:lnTo>
                      <a:pt x="3606" y="10361"/>
                    </a:lnTo>
                    <a:cubicBezTo>
                      <a:pt x="4350" y="10332"/>
                      <a:pt x="5066" y="10189"/>
                      <a:pt x="5753" y="9931"/>
                    </a:cubicBezTo>
                    <a:lnTo>
                      <a:pt x="5037" y="5180"/>
                    </a:lnTo>
                    <a:cubicBezTo>
                      <a:pt x="4923" y="4408"/>
                      <a:pt x="4894" y="3606"/>
                      <a:pt x="5009" y="2834"/>
                    </a:cubicBezTo>
                    <a:cubicBezTo>
                      <a:pt x="5095" y="2376"/>
                      <a:pt x="5066" y="1918"/>
                      <a:pt x="4866" y="1517"/>
                    </a:cubicBezTo>
                    <a:cubicBezTo>
                      <a:pt x="4780" y="1345"/>
                      <a:pt x="4694" y="1174"/>
                      <a:pt x="4608" y="1031"/>
                    </a:cubicBez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7"/>
              <p:cNvSpPr/>
              <p:nvPr/>
            </p:nvSpPr>
            <p:spPr>
              <a:xfrm>
                <a:off x="6751097" y="2701010"/>
                <a:ext cx="96677" cy="281386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69" extrusionOk="0">
                    <a:moveTo>
                      <a:pt x="286" y="0"/>
                    </a:moveTo>
                    <a:cubicBezTo>
                      <a:pt x="143" y="744"/>
                      <a:pt x="58" y="1517"/>
                      <a:pt x="0" y="2290"/>
                    </a:cubicBezTo>
                    <a:cubicBezTo>
                      <a:pt x="18" y="2571"/>
                      <a:pt x="25" y="2626"/>
                      <a:pt x="27" y="2626"/>
                    </a:cubicBezTo>
                    <a:cubicBezTo>
                      <a:pt x="29" y="2626"/>
                      <a:pt x="29" y="2604"/>
                      <a:pt x="29" y="2604"/>
                    </a:cubicBezTo>
                    <a:cubicBezTo>
                      <a:pt x="29" y="2604"/>
                      <a:pt x="251" y="2669"/>
                      <a:pt x="472" y="2669"/>
                    </a:cubicBezTo>
                    <a:cubicBezTo>
                      <a:pt x="694" y="2669"/>
                      <a:pt x="916" y="2604"/>
                      <a:pt x="916" y="2347"/>
                    </a:cubicBezTo>
                    <a:cubicBezTo>
                      <a:pt x="887" y="1832"/>
                      <a:pt x="286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7"/>
              <p:cNvSpPr/>
              <p:nvPr/>
            </p:nvSpPr>
            <p:spPr>
              <a:xfrm>
                <a:off x="6868751" y="2483726"/>
                <a:ext cx="105744" cy="13589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289" extrusionOk="0">
                    <a:moveTo>
                      <a:pt x="0" y="1"/>
                    </a:moveTo>
                    <a:lnTo>
                      <a:pt x="0" y="1288"/>
                    </a:lnTo>
                    <a:lnTo>
                      <a:pt x="1002" y="1288"/>
                    </a:lnTo>
                    <a:lnTo>
                      <a:pt x="1002" y="602"/>
                    </a:lnTo>
                    <a:lnTo>
                      <a:pt x="1002" y="1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7"/>
              <p:cNvSpPr/>
              <p:nvPr/>
            </p:nvSpPr>
            <p:spPr>
              <a:xfrm>
                <a:off x="6868751" y="2483726"/>
                <a:ext cx="105744" cy="10869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031" extrusionOk="0">
                    <a:moveTo>
                      <a:pt x="229" y="1"/>
                    </a:moveTo>
                    <a:lnTo>
                      <a:pt x="0" y="401"/>
                    </a:lnTo>
                    <a:cubicBezTo>
                      <a:pt x="0" y="401"/>
                      <a:pt x="115" y="888"/>
                      <a:pt x="1002" y="1031"/>
                    </a:cubicBezTo>
                    <a:lnTo>
                      <a:pt x="1002" y="86"/>
                    </a:lnTo>
                    <a:lnTo>
                      <a:pt x="945" y="58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7"/>
              <p:cNvSpPr/>
              <p:nvPr/>
            </p:nvSpPr>
            <p:spPr>
              <a:xfrm>
                <a:off x="6721050" y="2267181"/>
                <a:ext cx="346962" cy="28602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713" extrusionOk="0">
                    <a:moveTo>
                      <a:pt x="2307" y="0"/>
                    </a:moveTo>
                    <a:cubicBezTo>
                      <a:pt x="2244" y="0"/>
                      <a:pt x="2180" y="8"/>
                      <a:pt x="2117" y="23"/>
                    </a:cubicBezTo>
                    <a:cubicBezTo>
                      <a:pt x="1716" y="51"/>
                      <a:pt x="1344" y="194"/>
                      <a:pt x="1029" y="423"/>
                    </a:cubicBezTo>
                    <a:cubicBezTo>
                      <a:pt x="1058" y="738"/>
                      <a:pt x="972" y="1053"/>
                      <a:pt x="743" y="1282"/>
                    </a:cubicBezTo>
                    <a:cubicBezTo>
                      <a:pt x="743" y="1282"/>
                      <a:pt x="620" y="993"/>
                      <a:pt x="390" y="993"/>
                    </a:cubicBezTo>
                    <a:cubicBezTo>
                      <a:pt x="349" y="993"/>
                      <a:pt x="304" y="1003"/>
                      <a:pt x="257" y="1024"/>
                    </a:cubicBezTo>
                    <a:cubicBezTo>
                      <a:pt x="1" y="1152"/>
                      <a:pt x="156" y="1828"/>
                      <a:pt x="641" y="1828"/>
                    </a:cubicBezTo>
                    <a:cubicBezTo>
                      <a:pt x="699" y="1828"/>
                      <a:pt x="762" y="1818"/>
                      <a:pt x="829" y="1797"/>
                    </a:cubicBezTo>
                    <a:cubicBezTo>
                      <a:pt x="1287" y="2598"/>
                      <a:pt x="1917" y="2713"/>
                      <a:pt x="2088" y="2713"/>
                    </a:cubicBezTo>
                    <a:cubicBezTo>
                      <a:pt x="2918" y="2684"/>
                      <a:pt x="3290" y="1597"/>
                      <a:pt x="3176" y="767"/>
                    </a:cubicBezTo>
                    <a:cubicBezTo>
                      <a:pt x="3126" y="319"/>
                      <a:pt x="2730" y="0"/>
                      <a:pt x="2307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7"/>
              <p:cNvSpPr/>
              <p:nvPr/>
            </p:nvSpPr>
            <p:spPr>
              <a:xfrm>
                <a:off x="6748039" y="2394747"/>
                <a:ext cx="39324" cy="4681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444" extrusionOk="0">
                    <a:moveTo>
                      <a:pt x="187" y="0"/>
                    </a:moveTo>
                    <a:cubicBezTo>
                      <a:pt x="151" y="0"/>
                      <a:pt x="115" y="15"/>
                      <a:pt x="87" y="43"/>
                    </a:cubicBezTo>
                    <a:cubicBezTo>
                      <a:pt x="1" y="100"/>
                      <a:pt x="87" y="444"/>
                      <a:pt x="373" y="444"/>
                    </a:cubicBezTo>
                    <a:cubicBezTo>
                      <a:pt x="287" y="387"/>
                      <a:pt x="201" y="329"/>
                      <a:pt x="172" y="215"/>
                    </a:cubicBezTo>
                    <a:cubicBezTo>
                      <a:pt x="125" y="96"/>
                      <a:pt x="196" y="36"/>
                      <a:pt x="255" y="36"/>
                    </a:cubicBezTo>
                    <a:cubicBezTo>
                      <a:pt x="266" y="36"/>
                      <a:pt x="277" y="38"/>
                      <a:pt x="287" y="43"/>
                    </a:cubicBezTo>
                    <a:cubicBezTo>
                      <a:pt x="258" y="15"/>
                      <a:pt x="222" y="0"/>
                      <a:pt x="187" y="0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7"/>
              <p:cNvSpPr/>
              <p:nvPr/>
            </p:nvSpPr>
            <p:spPr>
              <a:xfrm>
                <a:off x="6820467" y="2619515"/>
                <a:ext cx="193249" cy="256611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2434" extrusionOk="0">
                    <a:moveTo>
                      <a:pt x="401" y="0"/>
                    </a:moveTo>
                    <a:lnTo>
                      <a:pt x="1" y="29"/>
                    </a:lnTo>
                    <a:lnTo>
                      <a:pt x="1718" y="2433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7"/>
              <p:cNvSpPr/>
              <p:nvPr/>
            </p:nvSpPr>
            <p:spPr>
              <a:xfrm>
                <a:off x="6868751" y="2688886"/>
                <a:ext cx="141905" cy="187239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776" extrusionOk="0">
                    <a:moveTo>
                      <a:pt x="0" y="1"/>
                    </a:moveTo>
                    <a:lnTo>
                      <a:pt x="1260" y="177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7"/>
              <p:cNvSpPr/>
              <p:nvPr/>
            </p:nvSpPr>
            <p:spPr>
              <a:xfrm>
                <a:off x="7001482" y="2619515"/>
                <a:ext cx="78543" cy="256611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434" extrusionOk="0">
                    <a:moveTo>
                      <a:pt x="115" y="0"/>
                    </a:moveTo>
                    <a:lnTo>
                      <a:pt x="1" y="2433"/>
                    </a:lnTo>
                    <a:lnTo>
                      <a:pt x="659" y="1603"/>
                    </a:lnTo>
                    <a:lnTo>
                      <a:pt x="344" y="1174"/>
                    </a:lnTo>
                    <a:lnTo>
                      <a:pt x="745" y="108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7"/>
              <p:cNvSpPr/>
              <p:nvPr/>
            </p:nvSpPr>
            <p:spPr>
              <a:xfrm>
                <a:off x="6820467" y="2622573"/>
                <a:ext cx="181124" cy="253553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2405" extrusionOk="0">
                    <a:moveTo>
                      <a:pt x="1" y="0"/>
                    </a:moveTo>
                    <a:lnTo>
                      <a:pt x="1" y="1145"/>
                    </a:lnTo>
                    <a:lnTo>
                      <a:pt x="602" y="1345"/>
                    </a:lnTo>
                    <a:lnTo>
                      <a:pt x="401" y="1717"/>
                    </a:lnTo>
                    <a:lnTo>
                      <a:pt x="1718" y="2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7"/>
              <p:cNvSpPr/>
              <p:nvPr/>
            </p:nvSpPr>
            <p:spPr>
              <a:xfrm>
                <a:off x="6977340" y="4601846"/>
                <a:ext cx="226458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53" extrusionOk="0">
                    <a:moveTo>
                      <a:pt x="1" y="0"/>
                    </a:moveTo>
                    <a:lnTo>
                      <a:pt x="1" y="601"/>
                    </a:lnTo>
                    <a:cubicBezTo>
                      <a:pt x="1" y="601"/>
                      <a:pt x="955" y="652"/>
                      <a:pt x="1591" y="652"/>
                    </a:cubicBezTo>
                    <a:cubicBezTo>
                      <a:pt x="1909" y="652"/>
                      <a:pt x="2147" y="639"/>
                      <a:pt x="2147" y="601"/>
                    </a:cubicBezTo>
                    <a:cubicBezTo>
                      <a:pt x="2119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7"/>
              <p:cNvSpPr/>
              <p:nvPr/>
            </p:nvSpPr>
            <p:spPr>
              <a:xfrm>
                <a:off x="7007491" y="2384204"/>
                <a:ext cx="24248" cy="3025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87" extrusionOk="0">
                    <a:moveTo>
                      <a:pt x="115" y="0"/>
                    </a:moveTo>
                    <a:cubicBezTo>
                      <a:pt x="58" y="0"/>
                      <a:pt x="1" y="57"/>
                      <a:pt x="1" y="143"/>
                    </a:cubicBezTo>
                    <a:cubicBezTo>
                      <a:pt x="1" y="229"/>
                      <a:pt x="58" y="286"/>
                      <a:pt x="115" y="286"/>
                    </a:cubicBezTo>
                    <a:cubicBezTo>
                      <a:pt x="173" y="286"/>
                      <a:pt x="230" y="229"/>
                      <a:pt x="230" y="143"/>
                    </a:cubicBezTo>
                    <a:cubicBezTo>
                      <a:pt x="230" y="57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7"/>
              <p:cNvSpPr/>
              <p:nvPr/>
            </p:nvSpPr>
            <p:spPr>
              <a:xfrm>
                <a:off x="6944131" y="2399280"/>
                <a:ext cx="42382" cy="63467"/>
              </a:xfrm>
              <a:custGeom>
                <a:avLst/>
                <a:gdLst/>
                <a:ahLst/>
                <a:cxnLst/>
                <a:rect l="l" t="t" r="r" b="b"/>
                <a:pathLst>
                  <a:path w="402" h="602" extrusionOk="0">
                    <a:moveTo>
                      <a:pt x="201" y="0"/>
                    </a:moveTo>
                    <a:cubicBezTo>
                      <a:pt x="144" y="201"/>
                      <a:pt x="230" y="372"/>
                      <a:pt x="230" y="458"/>
                    </a:cubicBezTo>
                    <a:cubicBezTo>
                      <a:pt x="230" y="544"/>
                      <a:pt x="1" y="601"/>
                      <a:pt x="173" y="601"/>
                    </a:cubicBezTo>
                    <a:cubicBezTo>
                      <a:pt x="344" y="601"/>
                      <a:pt x="402" y="515"/>
                      <a:pt x="344" y="429"/>
                    </a:cubicBezTo>
                    <a:cubicBezTo>
                      <a:pt x="258" y="286"/>
                      <a:pt x="230" y="143"/>
                      <a:pt x="201" y="0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7"/>
              <p:cNvSpPr/>
              <p:nvPr/>
            </p:nvSpPr>
            <p:spPr>
              <a:xfrm>
                <a:off x="6998530" y="2361116"/>
                <a:ext cx="51343" cy="1707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162" extrusionOk="0">
                    <a:moveTo>
                      <a:pt x="238" y="0"/>
                    </a:moveTo>
                    <a:cubicBezTo>
                      <a:pt x="168" y="0"/>
                      <a:pt x="95" y="23"/>
                      <a:pt x="29" y="76"/>
                    </a:cubicBezTo>
                    <a:cubicBezTo>
                      <a:pt x="0" y="76"/>
                      <a:pt x="0" y="105"/>
                      <a:pt x="29" y="133"/>
                    </a:cubicBezTo>
                    <a:lnTo>
                      <a:pt x="86" y="133"/>
                    </a:lnTo>
                    <a:cubicBezTo>
                      <a:pt x="129" y="90"/>
                      <a:pt x="186" y="69"/>
                      <a:pt x="247" y="69"/>
                    </a:cubicBezTo>
                    <a:cubicBezTo>
                      <a:pt x="308" y="69"/>
                      <a:pt x="372" y="90"/>
                      <a:pt x="429" y="133"/>
                    </a:cubicBezTo>
                    <a:cubicBezTo>
                      <a:pt x="429" y="133"/>
                      <a:pt x="429" y="162"/>
                      <a:pt x="429" y="162"/>
                    </a:cubicBezTo>
                    <a:lnTo>
                      <a:pt x="458" y="162"/>
                    </a:lnTo>
                    <a:cubicBezTo>
                      <a:pt x="487" y="133"/>
                      <a:pt x="487" y="105"/>
                      <a:pt x="458" y="76"/>
                    </a:cubicBezTo>
                    <a:cubicBezTo>
                      <a:pt x="397" y="30"/>
                      <a:pt x="319" y="0"/>
                      <a:pt x="238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7"/>
              <p:cNvSpPr/>
              <p:nvPr/>
            </p:nvSpPr>
            <p:spPr>
              <a:xfrm>
                <a:off x="7019615" y="2387156"/>
                <a:ext cx="21191" cy="3163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0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29"/>
                    </a:cubicBezTo>
                    <a:lnTo>
                      <a:pt x="201" y="29"/>
                    </a:lnTo>
                    <a:cubicBezTo>
                      <a:pt x="201" y="1"/>
                      <a:pt x="201" y="1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7"/>
              <p:cNvSpPr/>
              <p:nvPr/>
            </p:nvSpPr>
            <p:spPr>
              <a:xfrm>
                <a:off x="7016558" y="2387156"/>
                <a:ext cx="21296" cy="9172"/>
              </a:xfrm>
              <a:custGeom>
                <a:avLst/>
                <a:gdLst/>
                <a:ahLst/>
                <a:cxnLst/>
                <a:rect l="l" t="t" r="r" b="b"/>
                <a:pathLst>
                  <a:path w="202" h="87" extrusionOk="0">
                    <a:moveTo>
                      <a:pt x="29" y="1"/>
                    </a:moveTo>
                    <a:cubicBezTo>
                      <a:pt x="29" y="1"/>
                      <a:pt x="1" y="29"/>
                      <a:pt x="29" y="58"/>
                    </a:cubicBezTo>
                    <a:cubicBezTo>
                      <a:pt x="87" y="87"/>
                      <a:pt x="144" y="87"/>
                      <a:pt x="201" y="87"/>
                    </a:cubicBezTo>
                    <a:cubicBezTo>
                      <a:pt x="201" y="87"/>
                      <a:pt x="201" y="58"/>
                      <a:pt x="201" y="58"/>
                    </a:cubicBezTo>
                    <a:cubicBezTo>
                      <a:pt x="144" y="58"/>
                      <a:pt x="87" y="29"/>
                      <a:pt x="29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7"/>
              <p:cNvSpPr/>
              <p:nvPr/>
            </p:nvSpPr>
            <p:spPr>
              <a:xfrm>
                <a:off x="6892894" y="2384204"/>
                <a:ext cx="24248" cy="3025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87" extrusionOk="0">
                    <a:moveTo>
                      <a:pt x="115" y="0"/>
                    </a:moveTo>
                    <a:cubicBezTo>
                      <a:pt x="58" y="0"/>
                      <a:pt x="0" y="57"/>
                      <a:pt x="0" y="143"/>
                    </a:cubicBezTo>
                    <a:cubicBezTo>
                      <a:pt x="0" y="229"/>
                      <a:pt x="58" y="286"/>
                      <a:pt x="115" y="286"/>
                    </a:cubicBezTo>
                    <a:cubicBezTo>
                      <a:pt x="172" y="286"/>
                      <a:pt x="229" y="229"/>
                      <a:pt x="229" y="143"/>
                    </a:cubicBezTo>
                    <a:cubicBezTo>
                      <a:pt x="229" y="57"/>
                      <a:pt x="172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7"/>
              <p:cNvSpPr/>
              <p:nvPr/>
            </p:nvSpPr>
            <p:spPr>
              <a:xfrm>
                <a:off x="6874761" y="2361116"/>
                <a:ext cx="48391" cy="1707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162" extrusionOk="0">
                    <a:moveTo>
                      <a:pt x="236" y="0"/>
                    </a:moveTo>
                    <a:cubicBezTo>
                      <a:pt x="148" y="0"/>
                      <a:pt x="62" y="30"/>
                      <a:pt x="1" y="76"/>
                    </a:cubicBezTo>
                    <a:cubicBezTo>
                      <a:pt x="1" y="105"/>
                      <a:pt x="1" y="133"/>
                      <a:pt x="1" y="162"/>
                    </a:cubicBezTo>
                    <a:lnTo>
                      <a:pt x="29" y="162"/>
                    </a:lnTo>
                    <a:cubicBezTo>
                      <a:pt x="58" y="162"/>
                      <a:pt x="58" y="133"/>
                      <a:pt x="58" y="133"/>
                    </a:cubicBezTo>
                    <a:cubicBezTo>
                      <a:pt x="101" y="90"/>
                      <a:pt x="158" y="69"/>
                      <a:pt x="215" y="69"/>
                    </a:cubicBezTo>
                    <a:cubicBezTo>
                      <a:pt x="273" y="69"/>
                      <a:pt x="330" y="90"/>
                      <a:pt x="373" y="133"/>
                    </a:cubicBezTo>
                    <a:lnTo>
                      <a:pt x="459" y="133"/>
                    </a:lnTo>
                    <a:cubicBezTo>
                      <a:pt x="459" y="105"/>
                      <a:pt x="459" y="76"/>
                      <a:pt x="459" y="76"/>
                    </a:cubicBezTo>
                    <a:cubicBezTo>
                      <a:pt x="392" y="23"/>
                      <a:pt x="313" y="0"/>
                      <a:pt x="236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7"/>
              <p:cNvSpPr/>
              <p:nvPr/>
            </p:nvSpPr>
            <p:spPr>
              <a:xfrm>
                <a:off x="6883827" y="2387156"/>
                <a:ext cx="21191" cy="3163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29"/>
                    </a:cubicBezTo>
                    <a:lnTo>
                      <a:pt x="201" y="29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7"/>
              <p:cNvSpPr/>
              <p:nvPr/>
            </p:nvSpPr>
            <p:spPr>
              <a:xfrm>
                <a:off x="6883827" y="2387156"/>
                <a:ext cx="21191" cy="9172"/>
              </a:xfrm>
              <a:custGeom>
                <a:avLst/>
                <a:gdLst/>
                <a:ahLst/>
                <a:cxnLst/>
                <a:rect l="l" t="t" r="r" b="b"/>
                <a:pathLst>
                  <a:path w="201" h="87" extrusionOk="0">
                    <a:moveTo>
                      <a:pt x="172" y="1"/>
                    </a:moveTo>
                    <a:cubicBezTo>
                      <a:pt x="144" y="29"/>
                      <a:pt x="86" y="58"/>
                      <a:pt x="29" y="58"/>
                    </a:cubicBezTo>
                    <a:lnTo>
                      <a:pt x="1" y="58"/>
                    </a:lnTo>
                    <a:cubicBezTo>
                      <a:pt x="1" y="87"/>
                      <a:pt x="1" y="87"/>
                      <a:pt x="29" y="87"/>
                    </a:cubicBezTo>
                    <a:cubicBezTo>
                      <a:pt x="86" y="87"/>
                      <a:pt x="144" y="58"/>
                      <a:pt x="201" y="29"/>
                    </a:cubicBezTo>
                    <a:cubicBezTo>
                      <a:pt x="201" y="29"/>
                      <a:pt x="201" y="29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7"/>
              <p:cNvSpPr/>
              <p:nvPr/>
            </p:nvSpPr>
            <p:spPr>
              <a:xfrm>
                <a:off x="6904912" y="2480669"/>
                <a:ext cx="72534" cy="18661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7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118"/>
                      <a:pt x="250" y="176"/>
                      <a:pt x="396" y="176"/>
                    </a:cubicBezTo>
                    <a:cubicBezTo>
                      <a:pt x="501" y="176"/>
                      <a:pt x="604" y="146"/>
                      <a:pt x="688" y="87"/>
                    </a:cubicBezTo>
                    <a:lnTo>
                      <a:pt x="688" y="87"/>
                    </a:lnTo>
                    <a:cubicBezTo>
                      <a:pt x="611" y="106"/>
                      <a:pt x="535" y="115"/>
                      <a:pt x="459" y="115"/>
                    </a:cubicBezTo>
                    <a:cubicBezTo>
                      <a:pt x="306" y="115"/>
                      <a:pt x="153" y="77"/>
                      <a:pt x="1" y="1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7"/>
              <p:cNvSpPr/>
              <p:nvPr/>
            </p:nvSpPr>
            <p:spPr>
              <a:xfrm>
                <a:off x="6717887" y="2857884"/>
                <a:ext cx="45334" cy="11470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088" extrusionOk="0">
                    <a:moveTo>
                      <a:pt x="430" y="0"/>
                    </a:moveTo>
                    <a:lnTo>
                      <a:pt x="0" y="258"/>
                    </a:lnTo>
                    <a:lnTo>
                      <a:pt x="29" y="1088"/>
                    </a:ln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C4CF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7"/>
              <p:cNvSpPr/>
              <p:nvPr/>
            </p:nvSpPr>
            <p:spPr>
              <a:xfrm>
                <a:off x="6913979" y="2770380"/>
                <a:ext cx="120820" cy="108696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31" extrusionOk="0">
                    <a:moveTo>
                      <a:pt x="87" y="0"/>
                    </a:moveTo>
                    <a:lnTo>
                      <a:pt x="1" y="86"/>
                    </a:lnTo>
                    <a:lnTo>
                      <a:pt x="1002" y="1031"/>
                    </a:lnTo>
                    <a:lnTo>
                      <a:pt x="1145" y="888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7"/>
              <p:cNvSpPr/>
              <p:nvPr/>
            </p:nvSpPr>
            <p:spPr>
              <a:xfrm>
                <a:off x="6877818" y="2740229"/>
                <a:ext cx="45334" cy="39324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73" extrusionOk="0">
                    <a:moveTo>
                      <a:pt x="86" y="0"/>
                    </a:moveTo>
                    <a:lnTo>
                      <a:pt x="0" y="86"/>
                    </a:lnTo>
                    <a:lnTo>
                      <a:pt x="344" y="372"/>
                    </a:lnTo>
                    <a:lnTo>
                      <a:pt x="430" y="286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7"/>
              <p:cNvSpPr/>
              <p:nvPr/>
            </p:nvSpPr>
            <p:spPr>
              <a:xfrm>
                <a:off x="6639451" y="2845760"/>
                <a:ext cx="485915" cy="262198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2487" extrusionOk="0">
                    <a:moveTo>
                      <a:pt x="3664" y="1"/>
                    </a:moveTo>
                    <a:cubicBezTo>
                      <a:pt x="3521" y="29"/>
                      <a:pt x="3206" y="802"/>
                      <a:pt x="3206" y="802"/>
                    </a:cubicBezTo>
                    <a:lnTo>
                      <a:pt x="1260" y="1060"/>
                    </a:lnTo>
                    <a:lnTo>
                      <a:pt x="1202" y="745"/>
                    </a:lnTo>
                    <a:lnTo>
                      <a:pt x="0" y="859"/>
                    </a:lnTo>
                    <a:cubicBezTo>
                      <a:pt x="0" y="859"/>
                      <a:pt x="0" y="2147"/>
                      <a:pt x="201" y="2433"/>
                    </a:cubicBezTo>
                    <a:cubicBezTo>
                      <a:pt x="225" y="2470"/>
                      <a:pt x="294" y="2486"/>
                      <a:pt x="398" y="2486"/>
                    </a:cubicBezTo>
                    <a:cubicBezTo>
                      <a:pt x="1032" y="2486"/>
                      <a:pt x="2958" y="1871"/>
                      <a:pt x="3721" y="1403"/>
                    </a:cubicBezTo>
                    <a:cubicBezTo>
                      <a:pt x="4608" y="859"/>
                      <a:pt x="4322" y="144"/>
                      <a:pt x="4322" y="144"/>
                    </a:cubicBezTo>
                    <a:cubicBezTo>
                      <a:pt x="4122" y="58"/>
                      <a:pt x="3893" y="29"/>
                      <a:pt x="3664" y="1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7"/>
              <p:cNvSpPr/>
              <p:nvPr/>
            </p:nvSpPr>
            <p:spPr>
              <a:xfrm>
                <a:off x="6639451" y="2942331"/>
                <a:ext cx="132839" cy="78543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745" extrusionOk="0">
                    <a:moveTo>
                      <a:pt x="143" y="1"/>
                    </a:moveTo>
                    <a:cubicBezTo>
                      <a:pt x="115" y="1"/>
                      <a:pt x="58" y="87"/>
                      <a:pt x="0" y="172"/>
                    </a:cubicBezTo>
                    <a:cubicBezTo>
                      <a:pt x="0" y="315"/>
                      <a:pt x="0" y="544"/>
                      <a:pt x="29" y="745"/>
                    </a:cubicBezTo>
                    <a:lnTo>
                      <a:pt x="1260" y="144"/>
                    </a:lnTo>
                    <a:cubicBezTo>
                      <a:pt x="1260" y="144"/>
                      <a:pt x="287" y="1"/>
                      <a:pt x="143" y="1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7"/>
              <p:cNvSpPr/>
              <p:nvPr/>
            </p:nvSpPr>
            <p:spPr>
              <a:xfrm>
                <a:off x="6603185" y="2636384"/>
                <a:ext cx="214334" cy="339266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218" extrusionOk="0">
                    <a:moveTo>
                      <a:pt x="1093" y="0"/>
                    </a:moveTo>
                    <a:cubicBezTo>
                      <a:pt x="923" y="0"/>
                      <a:pt x="590" y="73"/>
                      <a:pt x="344" y="584"/>
                    </a:cubicBezTo>
                    <a:cubicBezTo>
                      <a:pt x="1" y="1271"/>
                      <a:pt x="115" y="3217"/>
                      <a:pt x="115" y="3217"/>
                    </a:cubicBezTo>
                    <a:lnTo>
                      <a:pt x="1775" y="3017"/>
                    </a:lnTo>
                    <a:cubicBezTo>
                      <a:pt x="1775" y="3017"/>
                      <a:pt x="2033" y="241"/>
                      <a:pt x="1203" y="12"/>
                    </a:cubicBezTo>
                    <a:cubicBezTo>
                      <a:pt x="1203" y="12"/>
                      <a:pt x="1161" y="0"/>
                      <a:pt x="10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7"/>
              <p:cNvSpPr/>
              <p:nvPr/>
            </p:nvSpPr>
            <p:spPr>
              <a:xfrm>
                <a:off x="6992416" y="2661791"/>
                <a:ext cx="485915" cy="47980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4551" extrusionOk="0">
                    <a:moveTo>
                      <a:pt x="1231" y="0"/>
                    </a:moveTo>
                    <a:lnTo>
                      <a:pt x="1" y="4551"/>
                    </a:lnTo>
                    <a:lnTo>
                      <a:pt x="3406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7"/>
              <p:cNvSpPr/>
              <p:nvPr/>
            </p:nvSpPr>
            <p:spPr>
              <a:xfrm>
                <a:off x="7004539" y="2676867"/>
                <a:ext cx="485810" cy="479801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4551" extrusionOk="0">
                    <a:moveTo>
                      <a:pt x="1231" y="0"/>
                    </a:moveTo>
                    <a:lnTo>
                      <a:pt x="0" y="4551"/>
                    </a:lnTo>
                    <a:lnTo>
                      <a:pt x="3377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7"/>
              <p:cNvSpPr/>
              <p:nvPr/>
            </p:nvSpPr>
            <p:spPr>
              <a:xfrm>
                <a:off x="7215707" y="2652725"/>
                <a:ext cx="193249" cy="72534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688" extrusionOk="0">
                    <a:moveTo>
                      <a:pt x="172" y="0"/>
                    </a:moveTo>
                    <a:lnTo>
                      <a:pt x="1" y="687"/>
                    </a:lnTo>
                    <a:lnTo>
                      <a:pt x="1632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7"/>
              <p:cNvSpPr/>
              <p:nvPr/>
            </p:nvSpPr>
            <p:spPr>
              <a:xfrm>
                <a:off x="7263992" y="2622573"/>
                <a:ext cx="117763" cy="45334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430" extrusionOk="0">
                    <a:moveTo>
                      <a:pt x="115" y="0"/>
                    </a:moveTo>
                    <a:lnTo>
                      <a:pt x="1" y="429"/>
                    </a:lnTo>
                    <a:lnTo>
                      <a:pt x="1002" y="429"/>
                    </a:lnTo>
                    <a:lnTo>
                      <a:pt x="1117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7"/>
              <p:cNvSpPr/>
              <p:nvPr/>
            </p:nvSpPr>
            <p:spPr>
              <a:xfrm>
                <a:off x="7273058" y="2622573"/>
                <a:ext cx="120820" cy="4533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430" extrusionOk="0">
                    <a:moveTo>
                      <a:pt x="143" y="0"/>
                    </a:moveTo>
                    <a:lnTo>
                      <a:pt x="0" y="429"/>
                    </a:lnTo>
                    <a:lnTo>
                      <a:pt x="1031" y="429"/>
                    </a:lnTo>
                    <a:lnTo>
                      <a:pt x="1145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7"/>
              <p:cNvSpPr/>
              <p:nvPr/>
            </p:nvSpPr>
            <p:spPr>
              <a:xfrm>
                <a:off x="7224773" y="2652725"/>
                <a:ext cx="193249" cy="72534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688" extrusionOk="0">
                    <a:moveTo>
                      <a:pt x="201" y="0"/>
                    </a:moveTo>
                    <a:lnTo>
                      <a:pt x="0" y="687"/>
                    </a:lnTo>
                    <a:lnTo>
                      <a:pt x="1660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7"/>
              <p:cNvSpPr/>
              <p:nvPr/>
            </p:nvSpPr>
            <p:spPr>
              <a:xfrm>
                <a:off x="7387656" y="2836061"/>
                <a:ext cx="95834" cy="158458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03" extrusionOk="0">
                    <a:moveTo>
                      <a:pt x="370" y="0"/>
                    </a:moveTo>
                    <a:cubicBezTo>
                      <a:pt x="343" y="0"/>
                      <a:pt x="324" y="3"/>
                      <a:pt x="316" y="7"/>
                    </a:cubicBezTo>
                    <a:cubicBezTo>
                      <a:pt x="144" y="408"/>
                      <a:pt x="30" y="837"/>
                      <a:pt x="1" y="1295"/>
                    </a:cubicBezTo>
                    <a:cubicBezTo>
                      <a:pt x="49" y="1439"/>
                      <a:pt x="298" y="1502"/>
                      <a:pt x="428" y="1502"/>
                    </a:cubicBezTo>
                    <a:cubicBezTo>
                      <a:pt x="453" y="1502"/>
                      <a:pt x="474" y="1500"/>
                      <a:pt x="487" y="1495"/>
                    </a:cubicBezTo>
                    <a:cubicBezTo>
                      <a:pt x="659" y="1123"/>
                      <a:pt x="774" y="722"/>
                      <a:pt x="859" y="322"/>
                    </a:cubicBezTo>
                    <a:cubicBezTo>
                      <a:pt x="908" y="78"/>
                      <a:pt x="521" y="0"/>
                      <a:pt x="370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7"/>
              <p:cNvSpPr/>
              <p:nvPr/>
            </p:nvSpPr>
            <p:spPr>
              <a:xfrm>
                <a:off x="6802333" y="2233339"/>
                <a:ext cx="265677" cy="123772"/>
              </a:xfrm>
              <a:custGeom>
                <a:avLst/>
                <a:gdLst/>
                <a:ahLst/>
                <a:cxnLst/>
                <a:rect l="l" t="t" r="r" b="b"/>
                <a:pathLst>
                  <a:path w="2520" h="1174" extrusionOk="0">
                    <a:moveTo>
                      <a:pt x="1575" y="0"/>
                    </a:moveTo>
                    <a:cubicBezTo>
                      <a:pt x="1289" y="29"/>
                      <a:pt x="1031" y="86"/>
                      <a:pt x="745" y="172"/>
                    </a:cubicBezTo>
                    <a:cubicBezTo>
                      <a:pt x="573" y="229"/>
                      <a:pt x="373" y="286"/>
                      <a:pt x="173" y="372"/>
                    </a:cubicBezTo>
                    <a:cubicBezTo>
                      <a:pt x="1" y="630"/>
                      <a:pt x="29" y="945"/>
                      <a:pt x="230" y="1174"/>
                    </a:cubicBezTo>
                    <a:cubicBezTo>
                      <a:pt x="230" y="1174"/>
                      <a:pt x="662" y="895"/>
                      <a:pt x="1482" y="895"/>
                    </a:cubicBezTo>
                    <a:cubicBezTo>
                      <a:pt x="1778" y="895"/>
                      <a:pt x="2124" y="932"/>
                      <a:pt x="2519" y="1030"/>
                    </a:cubicBezTo>
                    <a:cubicBezTo>
                      <a:pt x="2462" y="773"/>
                      <a:pt x="2376" y="515"/>
                      <a:pt x="2262" y="286"/>
                    </a:cubicBezTo>
                    <a:cubicBezTo>
                      <a:pt x="2061" y="143"/>
                      <a:pt x="1832" y="29"/>
                      <a:pt x="157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9" name="Google Shape;569;p37"/>
            <p:cNvSpPr/>
            <p:nvPr/>
          </p:nvSpPr>
          <p:spPr>
            <a:xfrm rot="2700000">
              <a:off x="6257727" y="879916"/>
              <a:ext cx="199358" cy="199470"/>
            </a:xfrm>
            <a:custGeom>
              <a:avLst/>
              <a:gdLst/>
              <a:ahLst/>
              <a:cxnLst/>
              <a:rect l="l" t="t" r="r" b="b"/>
              <a:pathLst>
                <a:path w="1769" h="1770" extrusionOk="0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37"/>
            <p:cNvGrpSpPr/>
            <p:nvPr/>
          </p:nvGrpSpPr>
          <p:grpSpPr>
            <a:xfrm>
              <a:off x="4195962" y="2113572"/>
              <a:ext cx="1676362" cy="2488197"/>
              <a:chOff x="4587881" y="2070350"/>
              <a:chExt cx="1749856" cy="2597283"/>
            </a:xfrm>
          </p:grpSpPr>
          <p:sp>
            <p:nvSpPr>
              <p:cNvPr id="571" name="Google Shape;571;p37"/>
              <p:cNvSpPr/>
              <p:nvPr/>
            </p:nvSpPr>
            <p:spPr>
              <a:xfrm>
                <a:off x="4587881" y="2607602"/>
                <a:ext cx="188610" cy="19609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860" extrusionOk="0">
                    <a:moveTo>
                      <a:pt x="322" y="1"/>
                    </a:moveTo>
                    <a:cubicBezTo>
                      <a:pt x="147" y="1"/>
                      <a:pt x="1" y="592"/>
                      <a:pt x="129" y="1001"/>
                    </a:cubicBezTo>
                    <a:cubicBezTo>
                      <a:pt x="243" y="1430"/>
                      <a:pt x="1560" y="1859"/>
                      <a:pt x="1560" y="1859"/>
                    </a:cubicBezTo>
                    <a:cubicBezTo>
                      <a:pt x="1646" y="1630"/>
                      <a:pt x="1731" y="1373"/>
                      <a:pt x="1789" y="1115"/>
                    </a:cubicBezTo>
                    <a:cubicBezTo>
                      <a:pt x="1789" y="1115"/>
                      <a:pt x="1502" y="772"/>
                      <a:pt x="1417" y="686"/>
                    </a:cubicBezTo>
                    <a:cubicBezTo>
                      <a:pt x="1331" y="629"/>
                      <a:pt x="1188" y="171"/>
                      <a:pt x="1045" y="85"/>
                    </a:cubicBezTo>
                    <a:cubicBezTo>
                      <a:pt x="1033" y="78"/>
                      <a:pt x="1023" y="75"/>
                      <a:pt x="1014" y="75"/>
                    </a:cubicBezTo>
                    <a:cubicBezTo>
                      <a:pt x="915" y="75"/>
                      <a:pt x="990" y="492"/>
                      <a:pt x="1016" y="571"/>
                    </a:cubicBezTo>
                    <a:cubicBezTo>
                      <a:pt x="1016" y="571"/>
                      <a:pt x="558" y="228"/>
                      <a:pt x="386" y="28"/>
                    </a:cubicBezTo>
                    <a:cubicBezTo>
                      <a:pt x="365" y="9"/>
                      <a:pt x="343" y="1"/>
                      <a:pt x="322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7"/>
              <p:cNvSpPr/>
              <p:nvPr/>
            </p:nvSpPr>
            <p:spPr>
              <a:xfrm>
                <a:off x="4728097" y="2571230"/>
                <a:ext cx="618649" cy="362143"/>
              </a:xfrm>
              <a:custGeom>
                <a:avLst/>
                <a:gdLst/>
                <a:ahLst/>
                <a:cxnLst/>
                <a:rect l="l" t="t" r="r" b="b"/>
                <a:pathLst>
                  <a:path w="5868" h="3435" extrusionOk="0">
                    <a:moveTo>
                      <a:pt x="4923" y="0"/>
                    </a:moveTo>
                    <a:cubicBezTo>
                      <a:pt x="4322" y="687"/>
                      <a:pt x="3664" y="1346"/>
                      <a:pt x="3006" y="1947"/>
                    </a:cubicBezTo>
                    <a:cubicBezTo>
                      <a:pt x="1918" y="1718"/>
                      <a:pt x="487" y="1288"/>
                      <a:pt x="487" y="1288"/>
                    </a:cubicBezTo>
                    <a:lnTo>
                      <a:pt x="1" y="2347"/>
                    </a:lnTo>
                    <a:cubicBezTo>
                      <a:pt x="1" y="2347"/>
                      <a:pt x="2319" y="3378"/>
                      <a:pt x="3034" y="3435"/>
                    </a:cubicBezTo>
                    <a:cubicBezTo>
                      <a:pt x="3492" y="3435"/>
                      <a:pt x="4351" y="2748"/>
                      <a:pt x="5438" y="1546"/>
                    </a:cubicBezTo>
                    <a:cubicBezTo>
                      <a:pt x="5868" y="1088"/>
                      <a:pt x="5352" y="58"/>
                      <a:pt x="49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7"/>
              <p:cNvSpPr/>
              <p:nvPr/>
            </p:nvSpPr>
            <p:spPr>
              <a:xfrm>
                <a:off x="5114271" y="2746238"/>
                <a:ext cx="150972" cy="162991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546" extrusionOk="0">
                    <a:moveTo>
                      <a:pt x="1031" y="0"/>
                    </a:moveTo>
                    <a:lnTo>
                      <a:pt x="1" y="1546"/>
                    </a:lnTo>
                    <a:cubicBezTo>
                      <a:pt x="516" y="1174"/>
                      <a:pt x="1003" y="744"/>
                      <a:pt x="1432" y="258"/>
                    </a:cubicBezTo>
                    <a:cubicBezTo>
                      <a:pt x="1260" y="143"/>
                      <a:pt x="1031" y="0"/>
                      <a:pt x="10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7"/>
              <p:cNvSpPr/>
              <p:nvPr/>
            </p:nvSpPr>
            <p:spPr>
              <a:xfrm>
                <a:off x="6149233" y="2619726"/>
                <a:ext cx="188504" cy="199047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888" extrusionOk="0">
                    <a:moveTo>
                      <a:pt x="1467" y="0"/>
                    </a:moveTo>
                    <a:cubicBezTo>
                      <a:pt x="1446" y="0"/>
                      <a:pt x="1424" y="9"/>
                      <a:pt x="1403" y="27"/>
                    </a:cubicBezTo>
                    <a:cubicBezTo>
                      <a:pt x="1231" y="227"/>
                      <a:pt x="773" y="571"/>
                      <a:pt x="773" y="571"/>
                    </a:cubicBezTo>
                    <a:cubicBezTo>
                      <a:pt x="799" y="492"/>
                      <a:pt x="874" y="74"/>
                      <a:pt x="775" y="74"/>
                    </a:cubicBezTo>
                    <a:cubicBezTo>
                      <a:pt x="766" y="74"/>
                      <a:pt x="756" y="77"/>
                      <a:pt x="744" y="84"/>
                    </a:cubicBezTo>
                    <a:cubicBezTo>
                      <a:pt x="573" y="170"/>
                      <a:pt x="458" y="628"/>
                      <a:pt x="372" y="685"/>
                    </a:cubicBezTo>
                    <a:cubicBezTo>
                      <a:pt x="287" y="771"/>
                      <a:pt x="0" y="1143"/>
                      <a:pt x="0" y="1143"/>
                    </a:cubicBezTo>
                    <a:cubicBezTo>
                      <a:pt x="58" y="1372"/>
                      <a:pt x="115" y="1630"/>
                      <a:pt x="229" y="1887"/>
                    </a:cubicBezTo>
                    <a:cubicBezTo>
                      <a:pt x="229" y="1887"/>
                      <a:pt x="1546" y="1429"/>
                      <a:pt x="1660" y="1000"/>
                    </a:cubicBezTo>
                    <a:cubicBezTo>
                      <a:pt x="1788" y="591"/>
                      <a:pt x="1642" y="0"/>
                      <a:pt x="1467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7"/>
              <p:cNvSpPr/>
              <p:nvPr/>
            </p:nvSpPr>
            <p:spPr>
              <a:xfrm>
                <a:off x="5578986" y="2583249"/>
                <a:ext cx="615591" cy="362354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3437" extrusionOk="0">
                    <a:moveTo>
                      <a:pt x="916" y="1"/>
                    </a:moveTo>
                    <a:cubicBezTo>
                      <a:pt x="487" y="58"/>
                      <a:pt x="0" y="1088"/>
                      <a:pt x="430" y="1575"/>
                    </a:cubicBezTo>
                    <a:cubicBezTo>
                      <a:pt x="1467" y="2753"/>
                      <a:pt x="2313" y="3436"/>
                      <a:pt x="2777" y="3436"/>
                    </a:cubicBezTo>
                    <a:cubicBezTo>
                      <a:pt x="2786" y="3436"/>
                      <a:pt x="2796" y="3436"/>
                      <a:pt x="2805" y="3435"/>
                    </a:cubicBezTo>
                    <a:cubicBezTo>
                      <a:pt x="3549" y="3378"/>
                      <a:pt x="5839" y="2376"/>
                      <a:pt x="5839" y="2376"/>
                    </a:cubicBezTo>
                    <a:lnTo>
                      <a:pt x="5352" y="1289"/>
                    </a:lnTo>
                    <a:cubicBezTo>
                      <a:pt x="5352" y="1289"/>
                      <a:pt x="3921" y="1718"/>
                      <a:pt x="2862" y="1976"/>
                    </a:cubicBezTo>
                    <a:cubicBezTo>
                      <a:pt x="2175" y="1346"/>
                      <a:pt x="1546" y="688"/>
                      <a:pt x="9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7"/>
              <p:cNvSpPr/>
              <p:nvPr/>
            </p:nvSpPr>
            <p:spPr>
              <a:xfrm>
                <a:off x="5636338" y="2719038"/>
                <a:ext cx="175010" cy="202315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919" extrusionOk="0">
                    <a:moveTo>
                      <a:pt x="544" y="1"/>
                    </a:moveTo>
                    <a:cubicBezTo>
                      <a:pt x="544" y="1"/>
                      <a:pt x="57" y="201"/>
                      <a:pt x="0" y="316"/>
                    </a:cubicBezTo>
                    <a:cubicBezTo>
                      <a:pt x="0" y="344"/>
                      <a:pt x="0" y="373"/>
                      <a:pt x="0" y="430"/>
                    </a:cubicBezTo>
                    <a:cubicBezTo>
                      <a:pt x="487" y="974"/>
                      <a:pt x="1059" y="1489"/>
                      <a:pt x="1660" y="1918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7"/>
              <p:cNvSpPr/>
              <p:nvPr/>
            </p:nvSpPr>
            <p:spPr>
              <a:xfrm>
                <a:off x="5162556" y="3416011"/>
                <a:ext cx="280753" cy="1182897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1220" extrusionOk="0">
                    <a:moveTo>
                      <a:pt x="87" y="1"/>
                    </a:moveTo>
                    <a:lnTo>
                      <a:pt x="1" y="1689"/>
                    </a:lnTo>
                    <a:lnTo>
                      <a:pt x="1260" y="11220"/>
                    </a:lnTo>
                    <a:lnTo>
                      <a:pt x="2205" y="11220"/>
                    </a:lnTo>
                    <a:lnTo>
                      <a:pt x="26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7"/>
              <p:cNvSpPr/>
              <p:nvPr/>
            </p:nvSpPr>
            <p:spPr>
              <a:xfrm>
                <a:off x="5162556" y="4598788"/>
                <a:ext cx="232468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653" extrusionOk="0">
                    <a:moveTo>
                      <a:pt x="1260" y="1"/>
                    </a:moveTo>
                    <a:cubicBezTo>
                      <a:pt x="1260" y="1"/>
                      <a:pt x="29" y="487"/>
                      <a:pt x="1" y="602"/>
                    </a:cubicBezTo>
                    <a:cubicBezTo>
                      <a:pt x="1" y="640"/>
                      <a:pt x="246" y="652"/>
                      <a:pt x="572" y="652"/>
                    </a:cubicBezTo>
                    <a:cubicBezTo>
                      <a:pt x="1225" y="652"/>
                      <a:pt x="2205" y="602"/>
                      <a:pt x="2205" y="602"/>
                    </a:cubicBezTo>
                    <a:lnTo>
                      <a:pt x="22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7"/>
              <p:cNvSpPr/>
              <p:nvPr/>
            </p:nvSpPr>
            <p:spPr>
              <a:xfrm>
                <a:off x="5431074" y="3416011"/>
                <a:ext cx="271687" cy="1182897"/>
              </a:xfrm>
              <a:custGeom>
                <a:avLst/>
                <a:gdLst/>
                <a:ahLst/>
                <a:cxnLst/>
                <a:rect l="l" t="t" r="r" b="b"/>
                <a:pathLst>
                  <a:path w="2577" h="11220" extrusionOk="0">
                    <a:moveTo>
                      <a:pt x="1" y="1"/>
                    </a:moveTo>
                    <a:lnTo>
                      <a:pt x="58" y="1375"/>
                    </a:lnTo>
                    <a:lnTo>
                      <a:pt x="1174" y="11220"/>
                    </a:lnTo>
                    <a:lnTo>
                      <a:pt x="2119" y="11220"/>
                    </a:lnTo>
                    <a:lnTo>
                      <a:pt x="25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7"/>
              <p:cNvSpPr/>
              <p:nvPr/>
            </p:nvSpPr>
            <p:spPr>
              <a:xfrm>
                <a:off x="5424116" y="4598788"/>
                <a:ext cx="233416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653" extrusionOk="0">
                    <a:moveTo>
                      <a:pt x="1240" y="1"/>
                    </a:moveTo>
                    <a:cubicBezTo>
                      <a:pt x="1240" y="1"/>
                      <a:pt x="10" y="487"/>
                      <a:pt x="10" y="602"/>
                    </a:cubicBezTo>
                    <a:cubicBezTo>
                      <a:pt x="0" y="640"/>
                      <a:pt x="242" y="652"/>
                      <a:pt x="568" y="652"/>
                    </a:cubicBezTo>
                    <a:cubicBezTo>
                      <a:pt x="1221" y="652"/>
                      <a:pt x="2213" y="602"/>
                      <a:pt x="2213" y="602"/>
                    </a:cubicBezTo>
                    <a:lnTo>
                      <a:pt x="22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7"/>
              <p:cNvSpPr/>
              <p:nvPr/>
            </p:nvSpPr>
            <p:spPr>
              <a:xfrm>
                <a:off x="5201774" y="2188006"/>
                <a:ext cx="226458" cy="214756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2037" extrusionOk="0">
                    <a:moveTo>
                      <a:pt x="1260" y="1"/>
                    </a:moveTo>
                    <a:cubicBezTo>
                      <a:pt x="1260" y="1"/>
                      <a:pt x="1" y="430"/>
                      <a:pt x="945" y="1689"/>
                    </a:cubicBezTo>
                    <a:cubicBezTo>
                      <a:pt x="1131" y="1937"/>
                      <a:pt x="1290" y="2036"/>
                      <a:pt x="1426" y="2036"/>
                    </a:cubicBezTo>
                    <a:cubicBezTo>
                      <a:pt x="1981" y="2036"/>
                      <a:pt x="2147" y="373"/>
                      <a:pt x="2147" y="373"/>
                    </a:cubicBezTo>
                    <a:cubicBezTo>
                      <a:pt x="2147" y="344"/>
                      <a:pt x="1260" y="1"/>
                      <a:pt x="1260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7"/>
              <p:cNvSpPr/>
              <p:nvPr/>
            </p:nvSpPr>
            <p:spPr>
              <a:xfrm>
                <a:off x="5114271" y="2568173"/>
                <a:ext cx="645849" cy="1071249"/>
              </a:xfrm>
              <a:custGeom>
                <a:avLst/>
                <a:gdLst/>
                <a:ahLst/>
                <a:cxnLst/>
                <a:rect l="l" t="t" r="r" b="b"/>
                <a:pathLst>
                  <a:path w="6126" h="10161" extrusionOk="0">
                    <a:moveTo>
                      <a:pt x="2634" y="1"/>
                    </a:moveTo>
                    <a:lnTo>
                      <a:pt x="1260" y="29"/>
                    </a:lnTo>
                    <a:lnTo>
                      <a:pt x="1" y="9846"/>
                    </a:lnTo>
                    <a:cubicBezTo>
                      <a:pt x="688" y="10018"/>
                      <a:pt x="1375" y="10103"/>
                      <a:pt x="2090" y="10161"/>
                    </a:cubicBezTo>
                    <a:lnTo>
                      <a:pt x="3006" y="8758"/>
                    </a:lnTo>
                    <a:cubicBezTo>
                      <a:pt x="4151" y="8816"/>
                      <a:pt x="5238" y="9245"/>
                      <a:pt x="6125" y="9960"/>
                    </a:cubicBezTo>
                    <a:lnTo>
                      <a:pt x="5439" y="2119"/>
                    </a:lnTo>
                    <a:lnTo>
                      <a:pt x="5267" y="402"/>
                    </a:lnTo>
                    <a:cubicBezTo>
                      <a:pt x="5267" y="258"/>
                      <a:pt x="5181" y="201"/>
                      <a:pt x="5038" y="201"/>
                    </a:cubicBezTo>
                    <a:cubicBezTo>
                      <a:pt x="4494" y="115"/>
                      <a:pt x="3779" y="1"/>
                      <a:pt x="3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7"/>
              <p:cNvSpPr/>
              <p:nvPr/>
            </p:nvSpPr>
            <p:spPr>
              <a:xfrm>
                <a:off x="5144528" y="2568173"/>
                <a:ext cx="594506" cy="805782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7643" extrusionOk="0">
                    <a:moveTo>
                      <a:pt x="2347" y="1"/>
                    </a:moveTo>
                    <a:lnTo>
                      <a:pt x="973" y="29"/>
                    </a:lnTo>
                    <a:lnTo>
                      <a:pt x="0" y="7642"/>
                    </a:lnTo>
                    <a:lnTo>
                      <a:pt x="5638" y="7642"/>
                    </a:lnTo>
                    <a:lnTo>
                      <a:pt x="5152" y="2119"/>
                    </a:lnTo>
                    <a:lnTo>
                      <a:pt x="4980" y="402"/>
                    </a:lnTo>
                    <a:cubicBezTo>
                      <a:pt x="4980" y="258"/>
                      <a:pt x="4894" y="201"/>
                      <a:pt x="4751" y="201"/>
                    </a:cubicBezTo>
                    <a:cubicBezTo>
                      <a:pt x="4207" y="115"/>
                      <a:pt x="3492" y="1"/>
                      <a:pt x="34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7"/>
              <p:cNvSpPr/>
              <p:nvPr/>
            </p:nvSpPr>
            <p:spPr>
              <a:xfrm>
                <a:off x="5352638" y="2571230"/>
                <a:ext cx="60515" cy="802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7614" extrusionOk="0">
                    <a:moveTo>
                      <a:pt x="344" y="0"/>
                    </a:moveTo>
                    <a:lnTo>
                      <a:pt x="1" y="7613"/>
                    </a:lnTo>
                    <a:lnTo>
                      <a:pt x="573" y="7613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7"/>
              <p:cNvSpPr/>
              <p:nvPr/>
            </p:nvSpPr>
            <p:spPr>
              <a:xfrm>
                <a:off x="5391856" y="2414356"/>
                <a:ext cx="120820" cy="15392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460" extrusionOk="0">
                    <a:moveTo>
                      <a:pt x="1" y="0"/>
                    </a:moveTo>
                    <a:lnTo>
                      <a:pt x="1" y="687"/>
                    </a:lnTo>
                    <a:lnTo>
                      <a:pt x="1" y="1460"/>
                    </a:lnTo>
                    <a:lnTo>
                      <a:pt x="1146" y="1460"/>
                    </a:lnTo>
                    <a:lnTo>
                      <a:pt x="1146" y="0"/>
                    </a:ln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7"/>
              <p:cNvSpPr/>
              <p:nvPr/>
            </p:nvSpPr>
            <p:spPr>
              <a:xfrm>
                <a:off x="5391856" y="2469388"/>
                <a:ext cx="120820" cy="8107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769" extrusionOk="0">
                    <a:moveTo>
                      <a:pt x="101" y="1"/>
                    </a:moveTo>
                    <a:cubicBezTo>
                      <a:pt x="65" y="1"/>
                      <a:pt x="30" y="8"/>
                      <a:pt x="1" y="22"/>
                    </a:cubicBezTo>
                    <a:lnTo>
                      <a:pt x="1" y="766"/>
                    </a:lnTo>
                    <a:cubicBezTo>
                      <a:pt x="30" y="768"/>
                      <a:pt x="58" y="769"/>
                      <a:pt x="87" y="769"/>
                    </a:cubicBezTo>
                    <a:cubicBezTo>
                      <a:pt x="512" y="769"/>
                      <a:pt x="904" y="571"/>
                      <a:pt x="1146" y="222"/>
                    </a:cubicBezTo>
                    <a:cubicBezTo>
                      <a:pt x="1146" y="222"/>
                      <a:pt x="974" y="79"/>
                      <a:pt x="945" y="51"/>
                    </a:cubicBezTo>
                    <a:cubicBezTo>
                      <a:pt x="917" y="51"/>
                      <a:pt x="402" y="22"/>
                      <a:pt x="201" y="22"/>
                    </a:cubicBezTo>
                    <a:cubicBezTo>
                      <a:pt x="173" y="8"/>
                      <a:pt x="137" y="1"/>
                      <a:pt x="101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7"/>
              <p:cNvSpPr/>
              <p:nvPr/>
            </p:nvSpPr>
            <p:spPr>
              <a:xfrm>
                <a:off x="5289277" y="2197916"/>
                <a:ext cx="391558" cy="325138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3084" extrusionOk="0">
                    <a:moveTo>
                      <a:pt x="1081" y="1"/>
                    </a:moveTo>
                    <a:cubicBezTo>
                      <a:pt x="590" y="1"/>
                      <a:pt x="162" y="349"/>
                      <a:pt x="87" y="851"/>
                    </a:cubicBezTo>
                    <a:cubicBezTo>
                      <a:pt x="1" y="1796"/>
                      <a:pt x="402" y="3055"/>
                      <a:pt x="1346" y="3084"/>
                    </a:cubicBezTo>
                    <a:cubicBezTo>
                      <a:pt x="1546" y="3084"/>
                      <a:pt x="2262" y="2940"/>
                      <a:pt x="2777" y="2025"/>
                    </a:cubicBezTo>
                    <a:cubicBezTo>
                      <a:pt x="2851" y="2049"/>
                      <a:pt x="2920" y="2060"/>
                      <a:pt x="2984" y="2060"/>
                    </a:cubicBezTo>
                    <a:cubicBezTo>
                      <a:pt x="3518" y="2060"/>
                      <a:pt x="3713" y="1294"/>
                      <a:pt x="3407" y="1166"/>
                    </a:cubicBezTo>
                    <a:cubicBezTo>
                      <a:pt x="3348" y="1139"/>
                      <a:pt x="3293" y="1128"/>
                      <a:pt x="3243" y="1128"/>
                    </a:cubicBezTo>
                    <a:cubicBezTo>
                      <a:pt x="2976" y="1128"/>
                      <a:pt x="2834" y="1452"/>
                      <a:pt x="2834" y="1452"/>
                    </a:cubicBezTo>
                    <a:cubicBezTo>
                      <a:pt x="2834" y="1452"/>
                      <a:pt x="2491" y="1223"/>
                      <a:pt x="2548" y="451"/>
                    </a:cubicBezTo>
                    <a:cubicBezTo>
                      <a:pt x="2176" y="222"/>
                      <a:pt x="1747" y="50"/>
                      <a:pt x="1289" y="21"/>
                    </a:cubicBezTo>
                    <a:cubicBezTo>
                      <a:pt x="1219" y="7"/>
                      <a:pt x="1149" y="1"/>
                      <a:pt x="1081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7"/>
              <p:cNvSpPr/>
              <p:nvPr/>
            </p:nvSpPr>
            <p:spPr>
              <a:xfrm>
                <a:off x="5603129" y="2340452"/>
                <a:ext cx="48391" cy="55877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30" extrusionOk="0">
                    <a:moveTo>
                      <a:pt x="229" y="0"/>
                    </a:moveTo>
                    <a:cubicBezTo>
                      <a:pt x="186" y="0"/>
                      <a:pt x="143" y="14"/>
                      <a:pt x="115" y="43"/>
                    </a:cubicBezTo>
                    <a:cubicBezTo>
                      <a:pt x="172" y="43"/>
                      <a:pt x="286" y="100"/>
                      <a:pt x="258" y="272"/>
                    </a:cubicBezTo>
                    <a:cubicBezTo>
                      <a:pt x="201" y="386"/>
                      <a:pt x="115" y="472"/>
                      <a:pt x="0" y="530"/>
                    </a:cubicBezTo>
                    <a:cubicBezTo>
                      <a:pt x="344" y="501"/>
                      <a:pt x="458" y="129"/>
                      <a:pt x="344" y="43"/>
                    </a:cubicBezTo>
                    <a:cubicBezTo>
                      <a:pt x="315" y="14"/>
                      <a:pt x="272" y="0"/>
                      <a:pt x="229" y="0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7"/>
              <p:cNvSpPr/>
              <p:nvPr/>
            </p:nvSpPr>
            <p:spPr>
              <a:xfrm>
                <a:off x="5325543" y="2338871"/>
                <a:ext cx="27200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316" extrusionOk="0">
                    <a:moveTo>
                      <a:pt x="143" y="1"/>
                    </a:moveTo>
                    <a:cubicBezTo>
                      <a:pt x="58" y="1"/>
                      <a:pt x="0" y="58"/>
                      <a:pt x="0" y="144"/>
                    </a:cubicBezTo>
                    <a:cubicBezTo>
                      <a:pt x="0" y="230"/>
                      <a:pt x="58" y="316"/>
                      <a:pt x="143" y="316"/>
                    </a:cubicBezTo>
                    <a:cubicBezTo>
                      <a:pt x="201" y="316"/>
                      <a:pt x="258" y="230"/>
                      <a:pt x="258" y="144"/>
                    </a:cubicBezTo>
                    <a:cubicBezTo>
                      <a:pt x="258" y="58"/>
                      <a:pt x="201" y="1"/>
                      <a:pt x="143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7"/>
              <p:cNvSpPr/>
              <p:nvPr/>
            </p:nvSpPr>
            <p:spPr>
              <a:xfrm>
                <a:off x="5376780" y="2338871"/>
                <a:ext cx="48391" cy="695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60" extrusionOk="0">
                    <a:moveTo>
                      <a:pt x="258" y="1"/>
                    </a:moveTo>
                    <a:lnTo>
                      <a:pt x="258" y="1"/>
                    </a:lnTo>
                    <a:cubicBezTo>
                      <a:pt x="201" y="173"/>
                      <a:pt x="144" y="316"/>
                      <a:pt x="87" y="487"/>
                    </a:cubicBezTo>
                    <a:cubicBezTo>
                      <a:pt x="1" y="602"/>
                      <a:pt x="87" y="659"/>
                      <a:pt x="287" y="659"/>
                    </a:cubicBezTo>
                    <a:cubicBezTo>
                      <a:pt x="459" y="659"/>
                      <a:pt x="201" y="630"/>
                      <a:pt x="201" y="516"/>
                    </a:cubicBezTo>
                    <a:cubicBezTo>
                      <a:pt x="201" y="401"/>
                      <a:pt x="316" y="230"/>
                      <a:pt x="258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7"/>
              <p:cNvSpPr/>
              <p:nvPr/>
            </p:nvSpPr>
            <p:spPr>
              <a:xfrm>
                <a:off x="5304353" y="2307032"/>
                <a:ext cx="57458" cy="1992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89" extrusionOk="0">
                    <a:moveTo>
                      <a:pt x="305" y="1"/>
                    </a:moveTo>
                    <a:cubicBezTo>
                      <a:pt x="208" y="1"/>
                      <a:pt x="110" y="38"/>
                      <a:pt x="30" y="102"/>
                    </a:cubicBezTo>
                    <a:cubicBezTo>
                      <a:pt x="1" y="102"/>
                      <a:pt x="1" y="160"/>
                      <a:pt x="30" y="160"/>
                    </a:cubicBezTo>
                    <a:cubicBezTo>
                      <a:pt x="30" y="188"/>
                      <a:pt x="58" y="188"/>
                      <a:pt x="58" y="188"/>
                    </a:cubicBezTo>
                    <a:cubicBezTo>
                      <a:pt x="87" y="188"/>
                      <a:pt x="87" y="160"/>
                      <a:pt x="87" y="160"/>
                    </a:cubicBezTo>
                    <a:cubicBezTo>
                      <a:pt x="144" y="117"/>
                      <a:pt x="208" y="95"/>
                      <a:pt x="273" y="95"/>
                    </a:cubicBezTo>
                    <a:cubicBezTo>
                      <a:pt x="337" y="95"/>
                      <a:pt x="402" y="117"/>
                      <a:pt x="459" y="160"/>
                    </a:cubicBezTo>
                    <a:lnTo>
                      <a:pt x="516" y="160"/>
                    </a:lnTo>
                    <a:cubicBezTo>
                      <a:pt x="545" y="131"/>
                      <a:pt x="545" y="102"/>
                      <a:pt x="516" y="74"/>
                    </a:cubicBezTo>
                    <a:cubicBezTo>
                      <a:pt x="453" y="24"/>
                      <a:pt x="380" y="1"/>
                      <a:pt x="305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7"/>
              <p:cNvSpPr/>
              <p:nvPr/>
            </p:nvSpPr>
            <p:spPr>
              <a:xfrm>
                <a:off x="5455217" y="2338871"/>
                <a:ext cx="30363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16" extrusionOk="0">
                    <a:moveTo>
                      <a:pt x="144" y="1"/>
                    </a:moveTo>
                    <a:cubicBezTo>
                      <a:pt x="87" y="1"/>
                      <a:pt x="1" y="58"/>
                      <a:pt x="1" y="144"/>
                    </a:cubicBezTo>
                    <a:cubicBezTo>
                      <a:pt x="1" y="230"/>
                      <a:pt x="87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58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7"/>
              <p:cNvSpPr/>
              <p:nvPr/>
            </p:nvSpPr>
            <p:spPr>
              <a:xfrm>
                <a:off x="5446256" y="2306083"/>
                <a:ext cx="6041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98" extrusionOk="0">
                    <a:moveTo>
                      <a:pt x="282" y="0"/>
                    </a:moveTo>
                    <a:cubicBezTo>
                      <a:pt x="197" y="0"/>
                      <a:pt x="110" y="29"/>
                      <a:pt x="29" y="83"/>
                    </a:cubicBezTo>
                    <a:cubicBezTo>
                      <a:pt x="0" y="111"/>
                      <a:pt x="0" y="140"/>
                      <a:pt x="29" y="169"/>
                    </a:cubicBezTo>
                    <a:lnTo>
                      <a:pt x="115" y="169"/>
                    </a:lnTo>
                    <a:cubicBezTo>
                      <a:pt x="172" y="126"/>
                      <a:pt x="229" y="104"/>
                      <a:pt x="286" y="104"/>
                    </a:cubicBezTo>
                    <a:cubicBezTo>
                      <a:pt x="343" y="104"/>
                      <a:pt x="401" y="126"/>
                      <a:pt x="458" y="169"/>
                    </a:cubicBezTo>
                    <a:cubicBezTo>
                      <a:pt x="458" y="169"/>
                      <a:pt x="487" y="197"/>
                      <a:pt x="515" y="197"/>
                    </a:cubicBezTo>
                    <a:cubicBezTo>
                      <a:pt x="515" y="197"/>
                      <a:pt x="544" y="197"/>
                      <a:pt x="544" y="169"/>
                    </a:cubicBezTo>
                    <a:cubicBezTo>
                      <a:pt x="572" y="169"/>
                      <a:pt x="572" y="111"/>
                      <a:pt x="544" y="111"/>
                    </a:cubicBezTo>
                    <a:cubicBezTo>
                      <a:pt x="468" y="36"/>
                      <a:pt x="377" y="0"/>
                      <a:pt x="282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7"/>
              <p:cNvSpPr/>
              <p:nvPr/>
            </p:nvSpPr>
            <p:spPr>
              <a:xfrm>
                <a:off x="5256173" y="2070350"/>
                <a:ext cx="419496" cy="280753"/>
              </a:xfrm>
              <a:custGeom>
                <a:avLst/>
                <a:gdLst/>
                <a:ahLst/>
                <a:cxnLst/>
                <a:rect l="l" t="t" r="r" b="b"/>
                <a:pathLst>
                  <a:path w="3979" h="2663" extrusionOk="0">
                    <a:moveTo>
                      <a:pt x="687" y="1"/>
                    </a:moveTo>
                    <a:lnTo>
                      <a:pt x="687" y="1"/>
                    </a:lnTo>
                    <a:cubicBezTo>
                      <a:pt x="429" y="29"/>
                      <a:pt x="0" y="401"/>
                      <a:pt x="0" y="1145"/>
                    </a:cubicBezTo>
                    <a:cubicBezTo>
                      <a:pt x="29" y="1975"/>
                      <a:pt x="1002" y="2147"/>
                      <a:pt x="1002" y="2147"/>
                    </a:cubicBezTo>
                    <a:cubicBezTo>
                      <a:pt x="887" y="2004"/>
                      <a:pt x="887" y="1775"/>
                      <a:pt x="1002" y="1632"/>
                    </a:cubicBezTo>
                    <a:lnTo>
                      <a:pt x="1002" y="1632"/>
                    </a:lnTo>
                    <a:cubicBezTo>
                      <a:pt x="973" y="1861"/>
                      <a:pt x="1116" y="2061"/>
                      <a:pt x="1345" y="2090"/>
                    </a:cubicBezTo>
                    <a:cubicBezTo>
                      <a:pt x="1345" y="2090"/>
                      <a:pt x="1202" y="1918"/>
                      <a:pt x="1460" y="1718"/>
                    </a:cubicBezTo>
                    <a:cubicBezTo>
                      <a:pt x="1554" y="1635"/>
                      <a:pt x="1808" y="1611"/>
                      <a:pt x="2075" y="1611"/>
                    </a:cubicBezTo>
                    <a:cubicBezTo>
                      <a:pt x="2456" y="1611"/>
                      <a:pt x="2862" y="1661"/>
                      <a:pt x="2862" y="1661"/>
                    </a:cubicBezTo>
                    <a:cubicBezTo>
                      <a:pt x="2776" y="2033"/>
                      <a:pt x="2891" y="2405"/>
                      <a:pt x="3148" y="2662"/>
                    </a:cubicBezTo>
                    <a:cubicBezTo>
                      <a:pt x="3303" y="2405"/>
                      <a:pt x="3478" y="2353"/>
                      <a:pt x="3593" y="2353"/>
                    </a:cubicBezTo>
                    <a:cubicBezTo>
                      <a:pt x="3670" y="2353"/>
                      <a:pt x="3721" y="2376"/>
                      <a:pt x="3721" y="2376"/>
                    </a:cubicBezTo>
                    <a:cubicBezTo>
                      <a:pt x="3978" y="1918"/>
                      <a:pt x="3778" y="1346"/>
                      <a:pt x="3320" y="1145"/>
                    </a:cubicBezTo>
                    <a:cubicBezTo>
                      <a:pt x="3320" y="1145"/>
                      <a:pt x="3406" y="516"/>
                      <a:pt x="2433" y="201"/>
                    </a:cubicBezTo>
                    <a:cubicBezTo>
                      <a:pt x="2261" y="146"/>
                      <a:pt x="2091" y="126"/>
                      <a:pt x="1929" y="126"/>
                    </a:cubicBezTo>
                    <a:cubicBezTo>
                      <a:pt x="1465" y="126"/>
                      <a:pt x="1066" y="293"/>
                      <a:pt x="882" y="293"/>
                    </a:cubicBezTo>
                    <a:cubicBezTo>
                      <a:pt x="862" y="293"/>
                      <a:pt x="845" y="291"/>
                      <a:pt x="830" y="287"/>
                    </a:cubicBezTo>
                    <a:cubicBezTo>
                      <a:pt x="716" y="230"/>
                      <a:pt x="658" y="115"/>
                      <a:pt x="687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7"/>
              <p:cNvSpPr/>
              <p:nvPr/>
            </p:nvSpPr>
            <p:spPr>
              <a:xfrm>
                <a:off x="5391856" y="2565221"/>
                <a:ext cx="120820" cy="42698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405" extrusionOk="0">
                    <a:moveTo>
                      <a:pt x="1" y="0"/>
                    </a:moveTo>
                    <a:cubicBezTo>
                      <a:pt x="1" y="239"/>
                      <a:pt x="198" y="404"/>
                      <a:pt x="409" y="404"/>
                    </a:cubicBezTo>
                    <a:cubicBezTo>
                      <a:pt x="425" y="404"/>
                      <a:pt x="442" y="403"/>
                      <a:pt x="459" y="401"/>
                    </a:cubicBezTo>
                    <a:cubicBezTo>
                      <a:pt x="745" y="401"/>
                      <a:pt x="1003" y="258"/>
                      <a:pt x="1146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7"/>
              <p:cNvSpPr/>
              <p:nvPr/>
            </p:nvSpPr>
            <p:spPr>
              <a:xfrm>
                <a:off x="5379838" y="2429432"/>
                <a:ext cx="93620" cy="5197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493" extrusionOk="0">
                    <a:moveTo>
                      <a:pt x="687" y="0"/>
                    </a:moveTo>
                    <a:cubicBezTo>
                      <a:pt x="487" y="29"/>
                      <a:pt x="258" y="29"/>
                      <a:pt x="58" y="86"/>
                    </a:cubicBezTo>
                    <a:cubicBezTo>
                      <a:pt x="0" y="115"/>
                      <a:pt x="29" y="287"/>
                      <a:pt x="29" y="287"/>
                    </a:cubicBezTo>
                    <a:cubicBezTo>
                      <a:pt x="62" y="451"/>
                      <a:pt x="266" y="493"/>
                      <a:pt x="444" y="493"/>
                    </a:cubicBezTo>
                    <a:cubicBezTo>
                      <a:pt x="575" y="493"/>
                      <a:pt x="692" y="470"/>
                      <a:pt x="716" y="458"/>
                    </a:cubicBezTo>
                    <a:cubicBezTo>
                      <a:pt x="773" y="430"/>
                      <a:pt x="888" y="0"/>
                      <a:pt x="6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7"/>
              <p:cNvSpPr/>
              <p:nvPr/>
            </p:nvSpPr>
            <p:spPr>
              <a:xfrm>
                <a:off x="5014749" y="2568173"/>
                <a:ext cx="377220" cy="159322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15112" extrusionOk="0">
                    <a:moveTo>
                      <a:pt x="3578" y="1"/>
                    </a:moveTo>
                    <a:lnTo>
                      <a:pt x="2233" y="29"/>
                    </a:lnTo>
                    <a:lnTo>
                      <a:pt x="1" y="14969"/>
                    </a:lnTo>
                    <a:lnTo>
                      <a:pt x="3349" y="15112"/>
                    </a:lnTo>
                    <a:lnTo>
                      <a:pt x="3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7"/>
              <p:cNvSpPr/>
              <p:nvPr/>
            </p:nvSpPr>
            <p:spPr>
              <a:xfrm>
                <a:off x="5512568" y="2568173"/>
                <a:ext cx="362143" cy="1593220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15112" extrusionOk="0">
                    <a:moveTo>
                      <a:pt x="1" y="1"/>
                    </a:moveTo>
                    <a:lnTo>
                      <a:pt x="87" y="15112"/>
                    </a:lnTo>
                    <a:lnTo>
                      <a:pt x="3435" y="14854"/>
                    </a:lnTo>
                    <a:lnTo>
                      <a:pt x="1546" y="14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7"/>
              <p:cNvSpPr/>
              <p:nvPr/>
            </p:nvSpPr>
            <p:spPr>
              <a:xfrm>
                <a:off x="5319534" y="2568173"/>
                <a:ext cx="72429" cy="413487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22" extrusionOk="0">
                    <a:moveTo>
                      <a:pt x="687" y="1"/>
                    </a:moveTo>
                    <a:lnTo>
                      <a:pt x="658" y="29"/>
                    </a:lnTo>
                    <a:lnTo>
                      <a:pt x="143" y="774"/>
                    </a:lnTo>
                    <a:lnTo>
                      <a:pt x="401" y="1003"/>
                    </a:lnTo>
                    <a:lnTo>
                      <a:pt x="0" y="1689"/>
                    </a:lnTo>
                    <a:lnTo>
                      <a:pt x="630" y="3922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7"/>
              <p:cNvSpPr/>
              <p:nvPr/>
            </p:nvSpPr>
            <p:spPr>
              <a:xfrm>
                <a:off x="5512568" y="2568173"/>
                <a:ext cx="72534" cy="413487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922" extrusionOk="0">
                    <a:moveTo>
                      <a:pt x="1" y="1"/>
                    </a:moveTo>
                    <a:lnTo>
                      <a:pt x="29" y="3922"/>
                    </a:lnTo>
                    <a:lnTo>
                      <a:pt x="688" y="1604"/>
                    </a:lnTo>
                    <a:lnTo>
                      <a:pt x="230" y="1117"/>
                    </a:lnTo>
                    <a:lnTo>
                      <a:pt x="459" y="80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5584996" y="3262194"/>
                <a:ext cx="129887" cy="21191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201" extrusionOk="0">
                    <a:moveTo>
                      <a:pt x="1" y="0"/>
                    </a:moveTo>
                    <a:lnTo>
                      <a:pt x="1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7"/>
              <p:cNvSpPr/>
              <p:nvPr/>
            </p:nvSpPr>
            <p:spPr>
              <a:xfrm>
                <a:off x="5189755" y="3262194"/>
                <a:ext cx="129887" cy="21191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201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7"/>
              <p:cNvSpPr/>
              <p:nvPr/>
            </p:nvSpPr>
            <p:spPr>
              <a:xfrm>
                <a:off x="5901799" y="2450517"/>
                <a:ext cx="389344" cy="525134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4981" extrusionOk="0">
                    <a:moveTo>
                      <a:pt x="1" y="1"/>
                    </a:moveTo>
                    <a:lnTo>
                      <a:pt x="1" y="4980"/>
                    </a:lnTo>
                    <a:lnTo>
                      <a:pt x="3692" y="4980"/>
                    </a:lnTo>
                    <a:lnTo>
                      <a:pt x="36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7"/>
              <p:cNvSpPr/>
              <p:nvPr/>
            </p:nvSpPr>
            <p:spPr>
              <a:xfrm>
                <a:off x="5919932" y="2471708"/>
                <a:ext cx="353077" cy="48285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4580" extrusionOk="0">
                    <a:moveTo>
                      <a:pt x="0" y="0"/>
                    </a:moveTo>
                    <a:lnTo>
                      <a:pt x="0" y="4579"/>
                    </a:lnTo>
                    <a:lnTo>
                      <a:pt x="3349" y="4579"/>
                    </a:lnTo>
                    <a:lnTo>
                      <a:pt x="33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7"/>
              <p:cNvSpPr/>
              <p:nvPr/>
            </p:nvSpPr>
            <p:spPr>
              <a:xfrm>
                <a:off x="6067739" y="2565221"/>
                <a:ext cx="57458" cy="5745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1" y="0"/>
                    </a:moveTo>
                    <a:lnTo>
                      <a:pt x="1" y="544"/>
                    </a:lnTo>
                    <a:lnTo>
                      <a:pt x="544" y="544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7"/>
              <p:cNvSpPr/>
              <p:nvPr/>
            </p:nvSpPr>
            <p:spPr>
              <a:xfrm>
                <a:off x="5971169" y="2661791"/>
                <a:ext cx="253553" cy="15182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44" extrusionOk="0">
                    <a:moveTo>
                      <a:pt x="1" y="0"/>
                    </a:moveTo>
                    <a:lnTo>
                      <a:pt x="1" y="143"/>
                    </a:lnTo>
                    <a:lnTo>
                      <a:pt x="2405" y="143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7"/>
              <p:cNvSpPr/>
              <p:nvPr/>
            </p:nvSpPr>
            <p:spPr>
              <a:xfrm>
                <a:off x="5971169" y="2694895"/>
                <a:ext cx="253553" cy="15182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44" extrusionOk="0">
                    <a:moveTo>
                      <a:pt x="1" y="1"/>
                    </a:moveTo>
                    <a:lnTo>
                      <a:pt x="1" y="144"/>
                    </a:lnTo>
                    <a:lnTo>
                      <a:pt x="2405" y="144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7"/>
              <p:cNvSpPr/>
              <p:nvPr/>
            </p:nvSpPr>
            <p:spPr>
              <a:xfrm>
                <a:off x="5971169" y="2725153"/>
                <a:ext cx="253553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2" extrusionOk="0">
                    <a:moveTo>
                      <a:pt x="1" y="0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7"/>
              <p:cNvSpPr/>
              <p:nvPr/>
            </p:nvSpPr>
            <p:spPr>
              <a:xfrm>
                <a:off x="5971169" y="2758256"/>
                <a:ext cx="253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3" extrusionOk="0">
                    <a:moveTo>
                      <a:pt x="1" y="1"/>
                    </a:moveTo>
                    <a:lnTo>
                      <a:pt x="1" y="173"/>
                    </a:lnTo>
                    <a:lnTo>
                      <a:pt x="2405" y="173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7"/>
              <p:cNvSpPr/>
              <p:nvPr/>
            </p:nvSpPr>
            <p:spPr>
              <a:xfrm>
                <a:off x="5971169" y="2791466"/>
                <a:ext cx="253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3" extrusionOk="0">
                    <a:moveTo>
                      <a:pt x="1" y="1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7"/>
              <p:cNvSpPr/>
              <p:nvPr/>
            </p:nvSpPr>
            <p:spPr>
              <a:xfrm>
                <a:off x="5971169" y="2857884"/>
                <a:ext cx="81601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173" extrusionOk="0">
                    <a:moveTo>
                      <a:pt x="1" y="0"/>
                    </a:moveTo>
                    <a:lnTo>
                      <a:pt x="1" y="172"/>
                    </a:lnTo>
                    <a:lnTo>
                      <a:pt x="774" y="172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7"/>
              <p:cNvSpPr/>
              <p:nvPr/>
            </p:nvSpPr>
            <p:spPr>
              <a:xfrm>
                <a:off x="6140166" y="2857884"/>
                <a:ext cx="84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173" extrusionOk="0">
                    <a:moveTo>
                      <a:pt x="0" y="0"/>
                    </a:moveTo>
                    <a:lnTo>
                      <a:pt x="0" y="172"/>
                    </a:lnTo>
                    <a:lnTo>
                      <a:pt x="802" y="172"/>
                    </a:lnTo>
                    <a:lnTo>
                      <a:pt x="8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7"/>
              <p:cNvSpPr/>
              <p:nvPr/>
            </p:nvSpPr>
            <p:spPr>
              <a:xfrm>
                <a:off x="6019454" y="2465593"/>
                <a:ext cx="154030" cy="2129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202" extrusionOk="0">
                    <a:moveTo>
                      <a:pt x="1" y="1"/>
                    </a:moveTo>
                    <a:lnTo>
                      <a:pt x="1" y="201"/>
                    </a:lnTo>
                    <a:lnTo>
                      <a:pt x="1460" y="20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rgbClr val="6D8F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7"/>
              <p:cNvSpPr/>
              <p:nvPr/>
            </p:nvSpPr>
            <p:spPr>
              <a:xfrm>
                <a:off x="6028521" y="2432384"/>
                <a:ext cx="135896" cy="42382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402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1288" y="402"/>
                    </a:lnTo>
                    <a:lnTo>
                      <a:pt x="1288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7"/>
              <p:cNvSpPr/>
              <p:nvPr/>
            </p:nvSpPr>
            <p:spPr>
              <a:xfrm>
                <a:off x="6064787" y="2411299"/>
                <a:ext cx="63467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316" extrusionOk="0">
                    <a:moveTo>
                      <a:pt x="0" y="1"/>
                    </a:moveTo>
                    <a:lnTo>
                      <a:pt x="0" y="315"/>
                    </a:lnTo>
                    <a:lnTo>
                      <a:pt x="601" y="315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7"/>
              <p:cNvSpPr/>
              <p:nvPr/>
            </p:nvSpPr>
            <p:spPr>
              <a:xfrm>
                <a:off x="5265135" y="2565221"/>
                <a:ext cx="126829" cy="271581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2576" fill="none" extrusionOk="0">
                    <a:moveTo>
                      <a:pt x="1203" y="0"/>
                    </a:moveTo>
                    <a:cubicBezTo>
                      <a:pt x="802" y="29"/>
                      <a:pt x="487" y="315"/>
                      <a:pt x="402" y="687"/>
                    </a:cubicBezTo>
                    <a:cubicBezTo>
                      <a:pt x="201" y="1546"/>
                      <a:pt x="258" y="2290"/>
                      <a:pt x="1" y="2576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7"/>
              <p:cNvSpPr/>
              <p:nvPr/>
            </p:nvSpPr>
            <p:spPr>
              <a:xfrm>
                <a:off x="5238040" y="2809599"/>
                <a:ext cx="54401" cy="5745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45" extrusionOk="0">
                    <a:moveTo>
                      <a:pt x="258" y="0"/>
                    </a:moveTo>
                    <a:cubicBezTo>
                      <a:pt x="115" y="0"/>
                      <a:pt x="0" y="115"/>
                      <a:pt x="0" y="258"/>
                    </a:cubicBezTo>
                    <a:cubicBezTo>
                      <a:pt x="0" y="430"/>
                      <a:pt x="115" y="544"/>
                      <a:pt x="258" y="544"/>
                    </a:cubicBezTo>
                    <a:cubicBezTo>
                      <a:pt x="401" y="544"/>
                      <a:pt x="515" y="430"/>
                      <a:pt x="515" y="258"/>
                    </a:cubicBezTo>
                    <a:cubicBezTo>
                      <a:pt x="515" y="115"/>
                      <a:pt x="401" y="0"/>
                      <a:pt x="2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7"/>
              <p:cNvSpPr/>
              <p:nvPr/>
            </p:nvSpPr>
            <p:spPr>
              <a:xfrm>
                <a:off x="5250059" y="2821618"/>
                <a:ext cx="30363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16" extrusionOk="0">
                    <a:moveTo>
                      <a:pt x="144" y="1"/>
                    </a:moveTo>
                    <a:cubicBezTo>
                      <a:pt x="58" y="1"/>
                      <a:pt x="1" y="87"/>
                      <a:pt x="1" y="144"/>
                    </a:cubicBezTo>
                    <a:cubicBezTo>
                      <a:pt x="1" y="230"/>
                      <a:pt x="58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87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7"/>
              <p:cNvSpPr/>
              <p:nvPr/>
            </p:nvSpPr>
            <p:spPr>
              <a:xfrm>
                <a:off x="5512568" y="2565221"/>
                <a:ext cx="102686" cy="126829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203" fill="none" extrusionOk="0">
                    <a:moveTo>
                      <a:pt x="1" y="0"/>
                    </a:moveTo>
                    <a:cubicBezTo>
                      <a:pt x="401" y="57"/>
                      <a:pt x="745" y="344"/>
                      <a:pt x="859" y="773"/>
                    </a:cubicBezTo>
                    <a:cubicBezTo>
                      <a:pt x="917" y="916"/>
                      <a:pt x="945" y="1059"/>
                      <a:pt x="974" y="1202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7"/>
              <p:cNvSpPr/>
              <p:nvPr/>
            </p:nvSpPr>
            <p:spPr>
              <a:xfrm>
                <a:off x="5566862" y="2679819"/>
                <a:ext cx="99734" cy="156982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489" fill="none" extrusionOk="0">
                    <a:moveTo>
                      <a:pt x="29" y="1489"/>
                    </a:moveTo>
                    <a:cubicBezTo>
                      <a:pt x="1" y="1117"/>
                      <a:pt x="29" y="745"/>
                      <a:pt x="58" y="401"/>
                    </a:cubicBezTo>
                    <a:cubicBezTo>
                      <a:pt x="173" y="29"/>
                      <a:pt x="688" y="1"/>
                      <a:pt x="859" y="373"/>
                    </a:cubicBezTo>
                    <a:cubicBezTo>
                      <a:pt x="917" y="688"/>
                      <a:pt x="945" y="1031"/>
                      <a:pt x="945" y="1374"/>
                    </a:cubicBezTo>
                  </a:path>
                </a:pathLst>
              </a:custGeom>
              <a:noFill/>
              <a:ln w="9300" cap="flat" cmpd="sng">
                <a:solidFill>
                  <a:srgbClr val="C4CFE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7"/>
              <p:cNvSpPr/>
              <p:nvPr/>
            </p:nvSpPr>
            <p:spPr>
              <a:xfrm>
                <a:off x="5569920" y="2682877"/>
                <a:ext cx="93620" cy="816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74" fill="none" extrusionOk="0">
                    <a:moveTo>
                      <a:pt x="0" y="773"/>
                    </a:moveTo>
                    <a:cubicBezTo>
                      <a:pt x="0" y="630"/>
                      <a:pt x="0" y="516"/>
                      <a:pt x="29" y="401"/>
                    </a:cubicBezTo>
                    <a:cubicBezTo>
                      <a:pt x="144" y="29"/>
                      <a:pt x="659" y="0"/>
                      <a:pt x="830" y="344"/>
                    </a:cubicBezTo>
                    <a:cubicBezTo>
                      <a:pt x="859" y="487"/>
                      <a:pt x="888" y="630"/>
                      <a:pt x="888" y="773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7"/>
              <p:cNvSpPr/>
              <p:nvPr/>
            </p:nvSpPr>
            <p:spPr>
              <a:xfrm>
                <a:off x="5563911" y="2836694"/>
                <a:ext cx="18134" cy="10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" fill="none" extrusionOk="0">
                    <a:moveTo>
                      <a:pt x="0" y="1"/>
                    </a:moveTo>
                    <a:lnTo>
                      <a:pt x="172" y="1"/>
                    </a:lnTo>
                  </a:path>
                </a:pathLst>
              </a:custGeom>
              <a:noFill/>
              <a:ln w="9300" cap="flat" cmpd="sng">
                <a:solidFill>
                  <a:schemeClr val="lt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7"/>
              <p:cNvSpPr/>
              <p:nvPr/>
            </p:nvSpPr>
            <p:spPr>
              <a:xfrm>
                <a:off x="5654366" y="2827732"/>
                <a:ext cx="18239" cy="10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" fill="none" extrusionOk="0">
                    <a:moveTo>
                      <a:pt x="1" y="0"/>
                    </a:moveTo>
                    <a:lnTo>
                      <a:pt x="173" y="0"/>
                    </a:lnTo>
                  </a:path>
                </a:pathLst>
              </a:custGeom>
              <a:noFill/>
              <a:ln w="9300" cap="flat" cmpd="sng">
                <a:solidFill>
                  <a:schemeClr val="lt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4" name="Google Shape;624;p37"/>
            <p:cNvSpPr/>
            <p:nvPr/>
          </p:nvSpPr>
          <p:spPr>
            <a:xfrm>
              <a:off x="8316534" y="1675523"/>
              <a:ext cx="217946" cy="186632"/>
            </a:xfrm>
            <a:custGeom>
              <a:avLst/>
              <a:gdLst/>
              <a:ahLst/>
              <a:cxnLst/>
              <a:rect l="l" t="t" r="r" b="b"/>
              <a:pathLst>
                <a:path w="6814" h="5835" extrusionOk="0">
                  <a:moveTo>
                    <a:pt x="3882" y="718"/>
                  </a:moveTo>
                  <a:cubicBezTo>
                    <a:pt x="5008" y="718"/>
                    <a:pt x="6089" y="1591"/>
                    <a:pt x="6089" y="2914"/>
                  </a:cubicBezTo>
                  <a:cubicBezTo>
                    <a:pt x="6089" y="4132"/>
                    <a:pt x="5103" y="5103"/>
                    <a:pt x="3886" y="5103"/>
                  </a:cubicBezTo>
                  <a:cubicBezTo>
                    <a:pt x="1943" y="5103"/>
                    <a:pt x="972" y="2740"/>
                    <a:pt x="2349" y="1363"/>
                  </a:cubicBezTo>
                  <a:cubicBezTo>
                    <a:pt x="2795" y="918"/>
                    <a:pt x="3344" y="718"/>
                    <a:pt x="3882" y="718"/>
                  </a:cubicBezTo>
                  <a:close/>
                  <a:moveTo>
                    <a:pt x="3912" y="0"/>
                  </a:moveTo>
                  <a:cubicBezTo>
                    <a:pt x="3903" y="0"/>
                    <a:pt x="3895" y="0"/>
                    <a:pt x="3886" y="1"/>
                  </a:cubicBezTo>
                  <a:cubicBezTo>
                    <a:pt x="1291" y="1"/>
                    <a:pt x="1" y="3146"/>
                    <a:pt x="1842" y="4973"/>
                  </a:cubicBezTo>
                  <a:cubicBezTo>
                    <a:pt x="2433" y="5568"/>
                    <a:pt x="3162" y="5834"/>
                    <a:pt x="3877" y="5834"/>
                  </a:cubicBezTo>
                  <a:cubicBezTo>
                    <a:pt x="5374" y="5834"/>
                    <a:pt x="6814" y="4670"/>
                    <a:pt x="6814" y="2914"/>
                  </a:cubicBezTo>
                  <a:cubicBezTo>
                    <a:pt x="6814" y="1314"/>
                    <a:pt x="5509" y="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7"/>
            <p:cNvSpPr/>
            <p:nvPr/>
          </p:nvSpPr>
          <p:spPr>
            <a:xfrm flipH="1">
              <a:off x="5109078" y="929116"/>
              <a:ext cx="642577" cy="231154"/>
            </a:xfrm>
            <a:custGeom>
              <a:avLst/>
              <a:gdLst/>
              <a:ahLst/>
              <a:cxnLst/>
              <a:rect l="l" t="t" r="r" b="b"/>
              <a:pathLst>
                <a:path w="6794" h="2444" extrusionOk="0">
                  <a:moveTo>
                    <a:pt x="1372" y="0"/>
                  </a:moveTo>
                  <a:cubicBezTo>
                    <a:pt x="792" y="0"/>
                    <a:pt x="314" y="464"/>
                    <a:pt x="314" y="1044"/>
                  </a:cubicBezTo>
                  <a:cubicBezTo>
                    <a:pt x="314" y="1218"/>
                    <a:pt x="357" y="1377"/>
                    <a:pt x="430" y="1537"/>
                  </a:cubicBezTo>
                  <a:lnTo>
                    <a:pt x="97" y="2160"/>
                  </a:lnTo>
                  <a:cubicBezTo>
                    <a:pt x="1" y="2292"/>
                    <a:pt x="112" y="2443"/>
                    <a:pt x="244" y="2443"/>
                  </a:cubicBezTo>
                  <a:cubicBezTo>
                    <a:pt x="272" y="2443"/>
                    <a:pt x="301" y="2436"/>
                    <a:pt x="328" y="2421"/>
                  </a:cubicBezTo>
                  <a:lnTo>
                    <a:pt x="1155" y="2073"/>
                  </a:lnTo>
                  <a:cubicBezTo>
                    <a:pt x="1213" y="2088"/>
                    <a:pt x="1285" y="2088"/>
                    <a:pt x="1372" y="2088"/>
                  </a:cubicBezTo>
                  <a:lnTo>
                    <a:pt x="5735" y="2088"/>
                  </a:lnTo>
                  <a:cubicBezTo>
                    <a:pt x="6315" y="2088"/>
                    <a:pt x="6794" y="1624"/>
                    <a:pt x="6794" y="1044"/>
                  </a:cubicBezTo>
                  <a:cubicBezTo>
                    <a:pt x="6794" y="464"/>
                    <a:pt x="6315" y="0"/>
                    <a:pt x="5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7"/>
            <p:cNvSpPr/>
            <p:nvPr/>
          </p:nvSpPr>
          <p:spPr>
            <a:xfrm rot="2700000">
              <a:off x="5523179" y="3258927"/>
              <a:ext cx="154764" cy="154852"/>
            </a:xfrm>
            <a:custGeom>
              <a:avLst/>
              <a:gdLst/>
              <a:ahLst/>
              <a:cxnLst/>
              <a:rect l="l" t="t" r="r" b="b"/>
              <a:pathLst>
                <a:path w="1769" h="1770" extrusionOk="0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7"/>
            <p:cNvSpPr/>
            <p:nvPr/>
          </p:nvSpPr>
          <p:spPr>
            <a:xfrm>
              <a:off x="7064454" y="3163620"/>
              <a:ext cx="350269" cy="345486"/>
            </a:xfrm>
            <a:custGeom>
              <a:avLst/>
              <a:gdLst/>
              <a:ahLst/>
              <a:cxnLst/>
              <a:rect l="l" t="t" r="r" b="b"/>
              <a:pathLst>
                <a:path w="4248" h="4190" extrusionOk="0">
                  <a:moveTo>
                    <a:pt x="2119" y="1113"/>
                  </a:moveTo>
                  <a:cubicBezTo>
                    <a:pt x="2620" y="1113"/>
                    <a:pt x="3102" y="1505"/>
                    <a:pt x="3102" y="2102"/>
                  </a:cubicBezTo>
                  <a:cubicBezTo>
                    <a:pt x="3102" y="2638"/>
                    <a:pt x="2667" y="3073"/>
                    <a:pt x="2131" y="3073"/>
                  </a:cubicBezTo>
                  <a:cubicBezTo>
                    <a:pt x="1247" y="3073"/>
                    <a:pt x="812" y="2015"/>
                    <a:pt x="1435" y="1406"/>
                  </a:cubicBezTo>
                  <a:cubicBezTo>
                    <a:pt x="1633" y="1204"/>
                    <a:pt x="1878" y="1113"/>
                    <a:pt x="2119" y="1113"/>
                  </a:cubicBezTo>
                  <a:close/>
                  <a:moveTo>
                    <a:pt x="1522" y="0"/>
                  </a:moveTo>
                  <a:lnTo>
                    <a:pt x="1522" y="362"/>
                  </a:lnTo>
                  <a:cubicBezTo>
                    <a:pt x="1522" y="464"/>
                    <a:pt x="1464" y="565"/>
                    <a:pt x="1377" y="609"/>
                  </a:cubicBezTo>
                  <a:cubicBezTo>
                    <a:pt x="1319" y="638"/>
                    <a:pt x="1261" y="667"/>
                    <a:pt x="1218" y="696"/>
                  </a:cubicBezTo>
                  <a:cubicBezTo>
                    <a:pt x="1169" y="728"/>
                    <a:pt x="1111" y="747"/>
                    <a:pt x="1052" y="747"/>
                  </a:cubicBezTo>
                  <a:cubicBezTo>
                    <a:pt x="1005" y="747"/>
                    <a:pt x="958" y="736"/>
                    <a:pt x="913" y="710"/>
                  </a:cubicBezTo>
                  <a:lnTo>
                    <a:pt x="609" y="522"/>
                  </a:lnTo>
                  <a:lnTo>
                    <a:pt x="0" y="1566"/>
                  </a:lnTo>
                  <a:lnTo>
                    <a:pt x="319" y="1740"/>
                  </a:lnTo>
                  <a:cubicBezTo>
                    <a:pt x="421" y="1798"/>
                    <a:pt x="464" y="1899"/>
                    <a:pt x="464" y="2001"/>
                  </a:cubicBezTo>
                  <a:lnTo>
                    <a:pt x="464" y="2087"/>
                  </a:lnTo>
                  <a:lnTo>
                    <a:pt x="464" y="2189"/>
                  </a:lnTo>
                  <a:cubicBezTo>
                    <a:pt x="464" y="2290"/>
                    <a:pt x="421" y="2392"/>
                    <a:pt x="319" y="2450"/>
                  </a:cubicBezTo>
                  <a:lnTo>
                    <a:pt x="0" y="2624"/>
                  </a:lnTo>
                  <a:lnTo>
                    <a:pt x="609" y="3653"/>
                  </a:lnTo>
                  <a:lnTo>
                    <a:pt x="913" y="3479"/>
                  </a:lnTo>
                  <a:cubicBezTo>
                    <a:pt x="958" y="3454"/>
                    <a:pt x="1005" y="3442"/>
                    <a:pt x="1052" y="3442"/>
                  </a:cubicBezTo>
                  <a:cubicBezTo>
                    <a:pt x="1111" y="3442"/>
                    <a:pt x="1169" y="3461"/>
                    <a:pt x="1218" y="3494"/>
                  </a:cubicBezTo>
                  <a:cubicBezTo>
                    <a:pt x="1261" y="3523"/>
                    <a:pt x="1319" y="3552"/>
                    <a:pt x="1377" y="3581"/>
                  </a:cubicBezTo>
                  <a:cubicBezTo>
                    <a:pt x="1464" y="3624"/>
                    <a:pt x="1522" y="3726"/>
                    <a:pt x="1522" y="3827"/>
                  </a:cubicBezTo>
                  <a:lnTo>
                    <a:pt x="1522" y="4189"/>
                  </a:lnTo>
                  <a:lnTo>
                    <a:pt x="2725" y="4189"/>
                  </a:lnTo>
                  <a:lnTo>
                    <a:pt x="2725" y="3827"/>
                  </a:lnTo>
                  <a:cubicBezTo>
                    <a:pt x="2725" y="3726"/>
                    <a:pt x="2783" y="3624"/>
                    <a:pt x="2885" y="3581"/>
                  </a:cubicBezTo>
                  <a:cubicBezTo>
                    <a:pt x="2928" y="3552"/>
                    <a:pt x="2986" y="3523"/>
                    <a:pt x="3030" y="3494"/>
                  </a:cubicBezTo>
                  <a:cubicBezTo>
                    <a:pt x="3079" y="3461"/>
                    <a:pt x="3137" y="3442"/>
                    <a:pt x="3196" y="3442"/>
                  </a:cubicBezTo>
                  <a:cubicBezTo>
                    <a:pt x="3242" y="3442"/>
                    <a:pt x="3290" y="3454"/>
                    <a:pt x="3334" y="3479"/>
                  </a:cubicBezTo>
                  <a:lnTo>
                    <a:pt x="3653" y="3653"/>
                  </a:lnTo>
                  <a:lnTo>
                    <a:pt x="4247" y="2624"/>
                  </a:lnTo>
                  <a:lnTo>
                    <a:pt x="3928" y="2450"/>
                  </a:lnTo>
                  <a:cubicBezTo>
                    <a:pt x="3827" y="2392"/>
                    <a:pt x="3784" y="2290"/>
                    <a:pt x="3784" y="2189"/>
                  </a:cubicBezTo>
                  <a:lnTo>
                    <a:pt x="3784" y="2102"/>
                  </a:lnTo>
                  <a:lnTo>
                    <a:pt x="3784" y="2001"/>
                  </a:lnTo>
                  <a:cubicBezTo>
                    <a:pt x="3784" y="1899"/>
                    <a:pt x="3827" y="1798"/>
                    <a:pt x="3928" y="1740"/>
                  </a:cubicBezTo>
                  <a:lnTo>
                    <a:pt x="4247" y="1566"/>
                  </a:lnTo>
                  <a:lnTo>
                    <a:pt x="3653" y="522"/>
                  </a:lnTo>
                  <a:lnTo>
                    <a:pt x="3334" y="710"/>
                  </a:lnTo>
                  <a:cubicBezTo>
                    <a:pt x="3290" y="736"/>
                    <a:pt x="3242" y="747"/>
                    <a:pt x="3196" y="747"/>
                  </a:cubicBezTo>
                  <a:cubicBezTo>
                    <a:pt x="3137" y="747"/>
                    <a:pt x="3079" y="728"/>
                    <a:pt x="3030" y="696"/>
                  </a:cubicBezTo>
                  <a:cubicBezTo>
                    <a:pt x="2986" y="667"/>
                    <a:pt x="2928" y="638"/>
                    <a:pt x="2885" y="609"/>
                  </a:cubicBezTo>
                  <a:cubicBezTo>
                    <a:pt x="2783" y="565"/>
                    <a:pt x="2725" y="464"/>
                    <a:pt x="2725" y="362"/>
                  </a:cubicBezTo>
                  <a:lnTo>
                    <a:pt x="27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17261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63"/>
          <p:cNvSpPr txBox="1">
            <a:spLocks noGrp="1"/>
          </p:cNvSpPr>
          <p:nvPr>
            <p:ph type="title"/>
          </p:nvPr>
        </p:nvSpPr>
        <p:spPr>
          <a:xfrm>
            <a:off x="5199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">
                <a:latin typeface="Microsoft JhengHei"/>
                <a:ea typeface="Microsoft JhengHei"/>
              </a:rPr>
              <a:t>開發工具</a:t>
            </a:r>
            <a:endParaRPr lang="en">
              <a:latin typeface="Microsoft JhengHei"/>
              <a:ea typeface="Microsoft JhengHei"/>
            </a:endParaRPr>
          </a:p>
        </p:txBody>
      </p:sp>
      <p:sp>
        <p:nvSpPr>
          <p:cNvPr id="4" name="Google Shape;674;p40">
            <a:extLst>
              <a:ext uri="{FF2B5EF4-FFF2-40B4-BE49-F238E27FC236}">
                <a16:creationId xmlns:a16="http://schemas.microsoft.com/office/drawing/2014/main" id="{AEBBDEBF-9242-B9B6-3322-F619594F5966}"/>
              </a:ext>
            </a:extLst>
          </p:cNvPr>
          <p:cNvSpPr txBox="1"/>
          <p:nvPr/>
        </p:nvSpPr>
        <p:spPr>
          <a:xfrm>
            <a:off x="667054" y="1106626"/>
            <a:ext cx="6738754" cy="1568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rgbClr val="2F4A8A"/>
                </a:solidFill>
                <a:latin typeface="Montserrat"/>
                <a:ea typeface="Montserrat"/>
                <a:cs typeface="Montserrat"/>
              </a:rPr>
              <a:t>Frontend →</a:t>
            </a:r>
            <a:r>
              <a:rPr lang="en" sz="2000" dirty="0">
                <a:latin typeface="Montserrat"/>
                <a:ea typeface="Montserrat"/>
                <a:cs typeface="Montserrat"/>
              </a:rPr>
              <a:t> HTML、JavaScript、CSS、Bootstrap</a:t>
            </a:r>
            <a:endParaRPr lang="en" sz="2000" dirty="0">
              <a:ea typeface="Montserra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rgbClr val="2F4A8A"/>
                </a:solidFill>
                <a:latin typeface="Montserrat"/>
              </a:rPr>
              <a:t>Backend  → </a:t>
            </a:r>
            <a:r>
              <a:rPr lang="en" sz="2000" dirty="0">
                <a:latin typeface="Montserrat"/>
              </a:rPr>
              <a:t>Python Flask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sz="2000" dirty="0">
                <a:solidFill>
                  <a:srgbClr val="2F4A8A"/>
                </a:solidFill>
                <a:latin typeface="Montserrat"/>
              </a:rPr>
              <a:t>Machine Learning → </a:t>
            </a:r>
            <a:r>
              <a:rPr lang="en" sz="2000" dirty="0">
                <a:latin typeface="Montserrat"/>
              </a:rPr>
              <a:t>Scikit Learn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TW" dirty="0">
              <a:latin typeface="Montserrat"/>
              <a:ea typeface="Montserrat"/>
              <a:cs typeface="Montserrat"/>
            </a:endParaRPr>
          </a:p>
        </p:txBody>
      </p:sp>
      <p:grpSp>
        <p:nvGrpSpPr>
          <p:cNvPr id="5" name="群組 4">
            <a:extLst>
              <a:ext uri="{FF2B5EF4-FFF2-40B4-BE49-F238E27FC236}">
                <a16:creationId xmlns:a16="http://schemas.microsoft.com/office/drawing/2014/main" id="{F380F96E-3945-6EBE-4E44-4CBAC7830B38}"/>
              </a:ext>
            </a:extLst>
          </p:cNvPr>
          <p:cNvGrpSpPr/>
          <p:nvPr/>
        </p:nvGrpSpPr>
        <p:grpSpPr>
          <a:xfrm>
            <a:off x="5353246" y="2593478"/>
            <a:ext cx="3014489" cy="2380737"/>
            <a:chOff x="1071963" y="2675115"/>
            <a:chExt cx="3014489" cy="2380737"/>
          </a:xfrm>
        </p:grpSpPr>
        <p:pic>
          <p:nvPicPr>
            <p:cNvPr id="3" name="圖片 2">
              <a:extLst>
                <a:ext uri="{FF2B5EF4-FFF2-40B4-BE49-F238E27FC236}">
                  <a16:creationId xmlns:a16="http://schemas.microsoft.com/office/drawing/2014/main" id="{54251D02-55C4-E881-BE6C-5513C7E818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2323" t="-472" r="10631" b="472"/>
            <a:stretch/>
          </p:blipFill>
          <p:spPr>
            <a:xfrm>
              <a:off x="1157747" y="2764141"/>
              <a:ext cx="2846439" cy="1765357"/>
            </a:xfrm>
            <a:prstGeom prst="rect">
              <a:avLst/>
            </a:prstGeom>
          </p:spPr>
        </p:pic>
        <p:sp>
          <p:nvSpPr>
            <p:cNvPr id="22" name="Google Shape;2218;p60">
              <a:extLst>
                <a:ext uri="{FF2B5EF4-FFF2-40B4-BE49-F238E27FC236}">
                  <a16:creationId xmlns:a16="http://schemas.microsoft.com/office/drawing/2014/main" id="{DC555BA0-8D37-4A10-7929-1C2B73206644}"/>
                </a:ext>
              </a:extLst>
            </p:cNvPr>
            <p:cNvSpPr/>
            <p:nvPr/>
          </p:nvSpPr>
          <p:spPr>
            <a:xfrm>
              <a:off x="1071963" y="2675115"/>
              <a:ext cx="3014489" cy="2380737"/>
            </a:xfrm>
            <a:custGeom>
              <a:avLst/>
              <a:gdLst/>
              <a:ahLst/>
              <a:cxnLst/>
              <a:rect l="l" t="t" r="r" b="b"/>
              <a:pathLst>
                <a:path w="131696" h="100673" extrusionOk="0">
                  <a:moveTo>
                    <a:pt x="128192" y="0"/>
                  </a:moveTo>
                  <a:lnTo>
                    <a:pt x="3504" y="0"/>
                  </a:lnTo>
                  <a:lnTo>
                    <a:pt x="3504" y="0"/>
                  </a:lnTo>
                  <a:lnTo>
                    <a:pt x="2821" y="0"/>
                  </a:lnTo>
                  <a:lnTo>
                    <a:pt x="2137" y="257"/>
                  </a:lnTo>
                  <a:lnTo>
                    <a:pt x="1624" y="598"/>
                  </a:lnTo>
                  <a:lnTo>
                    <a:pt x="1026" y="1026"/>
                  </a:lnTo>
                  <a:lnTo>
                    <a:pt x="599" y="1538"/>
                  </a:lnTo>
                  <a:lnTo>
                    <a:pt x="342" y="2137"/>
                  </a:lnTo>
                  <a:lnTo>
                    <a:pt x="86" y="2735"/>
                  </a:lnTo>
                  <a:lnTo>
                    <a:pt x="0" y="3504"/>
                  </a:lnTo>
                  <a:lnTo>
                    <a:pt x="0" y="79991"/>
                  </a:lnTo>
                  <a:lnTo>
                    <a:pt x="0" y="79991"/>
                  </a:lnTo>
                  <a:lnTo>
                    <a:pt x="86" y="80675"/>
                  </a:lnTo>
                  <a:lnTo>
                    <a:pt x="342" y="81359"/>
                  </a:lnTo>
                  <a:lnTo>
                    <a:pt x="599" y="81957"/>
                  </a:lnTo>
                  <a:lnTo>
                    <a:pt x="1026" y="82470"/>
                  </a:lnTo>
                  <a:lnTo>
                    <a:pt x="1624" y="82897"/>
                  </a:lnTo>
                  <a:lnTo>
                    <a:pt x="2137" y="83239"/>
                  </a:lnTo>
                  <a:lnTo>
                    <a:pt x="2821" y="83410"/>
                  </a:lnTo>
                  <a:lnTo>
                    <a:pt x="3504" y="83495"/>
                  </a:lnTo>
                  <a:lnTo>
                    <a:pt x="52132" y="83495"/>
                  </a:lnTo>
                  <a:lnTo>
                    <a:pt x="51191" y="89990"/>
                  </a:lnTo>
                  <a:lnTo>
                    <a:pt x="51191" y="89990"/>
                  </a:lnTo>
                  <a:lnTo>
                    <a:pt x="50850" y="91272"/>
                  </a:lnTo>
                  <a:lnTo>
                    <a:pt x="50251" y="92640"/>
                  </a:lnTo>
                  <a:lnTo>
                    <a:pt x="49910" y="93238"/>
                  </a:lnTo>
                  <a:lnTo>
                    <a:pt x="49482" y="93836"/>
                  </a:lnTo>
                  <a:lnTo>
                    <a:pt x="49055" y="94349"/>
                  </a:lnTo>
                  <a:lnTo>
                    <a:pt x="48628" y="94862"/>
                  </a:lnTo>
                  <a:lnTo>
                    <a:pt x="43842" y="98024"/>
                  </a:lnTo>
                  <a:lnTo>
                    <a:pt x="43842" y="98024"/>
                  </a:lnTo>
                  <a:lnTo>
                    <a:pt x="43585" y="98280"/>
                  </a:lnTo>
                  <a:lnTo>
                    <a:pt x="43415" y="98536"/>
                  </a:lnTo>
                  <a:lnTo>
                    <a:pt x="43329" y="98878"/>
                  </a:lnTo>
                  <a:lnTo>
                    <a:pt x="43244" y="99220"/>
                  </a:lnTo>
                  <a:lnTo>
                    <a:pt x="43329" y="99562"/>
                  </a:lnTo>
                  <a:lnTo>
                    <a:pt x="43415" y="99818"/>
                  </a:lnTo>
                  <a:lnTo>
                    <a:pt x="43585" y="100160"/>
                  </a:lnTo>
                  <a:lnTo>
                    <a:pt x="43842" y="100417"/>
                  </a:lnTo>
                  <a:lnTo>
                    <a:pt x="43842" y="100417"/>
                  </a:lnTo>
                  <a:lnTo>
                    <a:pt x="44269" y="100588"/>
                  </a:lnTo>
                  <a:lnTo>
                    <a:pt x="44782" y="100673"/>
                  </a:lnTo>
                  <a:lnTo>
                    <a:pt x="65891" y="100673"/>
                  </a:lnTo>
                  <a:lnTo>
                    <a:pt x="86914" y="100673"/>
                  </a:lnTo>
                  <a:lnTo>
                    <a:pt x="86914" y="100673"/>
                  </a:lnTo>
                  <a:lnTo>
                    <a:pt x="87427" y="100588"/>
                  </a:lnTo>
                  <a:lnTo>
                    <a:pt x="87854" y="100417"/>
                  </a:lnTo>
                  <a:lnTo>
                    <a:pt x="87854" y="100417"/>
                  </a:lnTo>
                  <a:lnTo>
                    <a:pt x="88111" y="100160"/>
                  </a:lnTo>
                  <a:lnTo>
                    <a:pt x="88281" y="99818"/>
                  </a:lnTo>
                  <a:lnTo>
                    <a:pt x="88367" y="99562"/>
                  </a:lnTo>
                  <a:lnTo>
                    <a:pt x="88452" y="99220"/>
                  </a:lnTo>
                  <a:lnTo>
                    <a:pt x="88367" y="98878"/>
                  </a:lnTo>
                  <a:lnTo>
                    <a:pt x="88281" y="98536"/>
                  </a:lnTo>
                  <a:lnTo>
                    <a:pt x="88111" y="98280"/>
                  </a:lnTo>
                  <a:lnTo>
                    <a:pt x="87854" y="98024"/>
                  </a:lnTo>
                  <a:lnTo>
                    <a:pt x="83154" y="94862"/>
                  </a:lnTo>
                  <a:lnTo>
                    <a:pt x="83154" y="94862"/>
                  </a:lnTo>
                  <a:lnTo>
                    <a:pt x="83068" y="94862"/>
                  </a:lnTo>
                  <a:lnTo>
                    <a:pt x="83068" y="94862"/>
                  </a:lnTo>
                  <a:lnTo>
                    <a:pt x="82556" y="94349"/>
                  </a:lnTo>
                  <a:lnTo>
                    <a:pt x="82128" y="93836"/>
                  </a:lnTo>
                  <a:lnTo>
                    <a:pt x="81786" y="93238"/>
                  </a:lnTo>
                  <a:lnTo>
                    <a:pt x="81445" y="92640"/>
                  </a:lnTo>
                  <a:lnTo>
                    <a:pt x="80846" y="91272"/>
                  </a:lnTo>
                  <a:lnTo>
                    <a:pt x="80505" y="89990"/>
                  </a:lnTo>
                  <a:lnTo>
                    <a:pt x="79564" y="83495"/>
                  </a:lnTo>
                  <a:lnTo>
                    <a:pt x="128192" y="83495"/>
                  </a:lnTo>
                  <a:lnTo>
                    <a:pt x="128192" y="83495"/>
                  </a:lnTo>
                  <a:lnTo>
                    <a:pt x="128875" y="83410"/>
                  </a:lnTo>
                  <a:lnTo>
                    <a:pt x="129559" y="83239"/>
                  </a:lnTo>
                  <a:lnTo>
                    <a:pt x="130157" y="82897"/>
                  </a:lnTo>
                  <a:lnTo>
                    <a:pt x="130670" y="82470"/>
                  </a:lnTo>
                  <a:lnTo>
                    <a:pt x="131097" y="81957"/>
                  </a:lnTo>
                  <a:lnTo>
                    <a:pt x="131354" y="81359"/>
                  </a:lnTo>
                  <a:lnTo>
                    <a:pt x="131610" y="80675"/>
                  </a:lnTo>
                  <a:lnTo>
                    <a:pt x="131696" y="79991"/>
                  </a:lnTo>
                  <a:lnTo>
                    <a:pt x="131696" y="3504"/>
                  </a:lnTo>
                  <a:lnTo>
                    <a:pt x="131696" y="3504"/>
                  </a:lnTo>
                  <a:lnTo>
                    <a:pt x="131610" y="2735"/>
                  </a:lnTo>
                  <a:lnTo>
                    <a:pt x="131354" y="2137"/>
                  </a:lnTo>
                  <a:lnTo>
                    <a:pt x="131097" y="1538"/>
                  </a:lnTo>
                  <a:lnTo>
                    <a:pt x="130670" y="1026"/>
                  </a:lnTo>
                  <a:lnTo>
                    <a:pt x="130157" y="598"/>
                  </a:lnTo>
                  <a:lnTo>
                    <a:pt x="129559" y="257"/>
                  </a:lnTo>
                  <a:lnTo>
                    <a:pt x="128875" y="0"/>
                  </a:lnTo>
                  <a:lnTo>
                    <a:pt x="128192" y="0"/>
                  </a:lnTo>
                  <a:lnTo>
                    <a:pt x="128192" y="0"/>
                  </a:lnTo>
                  <a:close/>
                  <a:moveTo>
                    <a:pt x="65891" y="80932"/>
                  </a:moveTo>
                  <a:lnTo>
                    <a:pt x="65891" y="80932"/>
                  </a:lnTo>
                  <a:lnTo>
                    <a:pt x="65463" y="80846"/>
                  </a:lnTo>
                  <a:lnTo>
                    <a:pt x="65036" y="80761"/>
                  </a:lnTo>
                  <a:lnTo>
                    <a:pt x="64694" y="80504"/>
                  </a:lnTo>
                  <a:lnTo>
                    <a:pt x="64352" y="80248"/>
                  </a:lnTo>
                  <a:lnTo>
                    <a:pt x="64096" y="79991"/>
                  </a:lnTo>
                  <a:lnTo>
                    <a:pt x="63925" y="79650"/>
                  </a:lnTo>
                  <a:lnTo>
                    <a:pt x="63840" y="79222"/>
                  </a:lnTo>
                  <a:lnTo>
                    <a:pt x="63754" y="78795"/>
                  </a:lnTo>
                  <a:lnTo>
                    <a:pt x="63754" y="78795"/>
                  </a:lnTo>
                  <a:lnTo>
                    <a:pt x="63840" y="78368"/>
                  </a:lnTo>
                  <a:lnTo>
                    <a:pt x="63925" y="78026"/>
                  </a:lnTo>
                  <a:lnTo>
                    <a:pt x="64096" y="77599"/>
                  </a:lnTo>
                  <a:lnTo>
                    <a:pt x="64352" y="77342"/>
                  </a:lnTo>
                  <a:lnTo>
                    <a:pt x="64694" y="77086"/>
                  </a:lnTo>
                  <a:lnTo>
                    <a:pt x="65036" y="76915"/>
                  </a:lnTo>
                  <a:lnTo>
                    <a:pt x="65463" y="76744"/>
                  </a:lnTo>
                  <a:lnTo>
                    <a:pt x="65891" y="76744"/>
                  </a:lnTo>
                  <a:lnTo>
                    <a:pt x="65891" y="76744"/>
                  </a:lnTo>
                  <a:lnTo>
                    <a:pt x="66233" y="76744"/>
                  </a:lnTo>
                  <a:lnTo>
                    <a:pt x="66660" y="76915"/>
                  </a:lnTo>
                  <a:lnTo>
                    <a:pt x="67002" y="77086"/>
                  </a:lnTo>
                  <a:lnTo>
                    <a:pt x="67344" y="77342"/>
                  </a:lnTo>
                  <a:lnTo>
                    <a:pt x="67600" y="77599"/>
                  </a:lnTo>
                  <a:lnTo>
                    <a:pt x="67771" y="78026"/>
                  </a:lnTo>
                  <a:lnTo>
                    <a:pt x="67856" y="78368"/>
                  </a:lnTo>
                  <a:lnTo>
                    <a:pt x="67942" y="78795"/>
                  </a:lnTo>
                  <a:lnTo>
                    <a:pt x="67942" y="78795"/>
                  </a:lnTo>
                  <a:lnTo>
                    <a:pt x="67856" y="79222"/>
                  </a:lnTo>
                  <a:lnTo>
                    <a:pt x="67771" y="79650"/>
                  </a:lnTo>
                  <a:lnTo>
                    <a:pt x="67600" y="79991"/>
                  </a:lnTo>
                  <a:lnTo>
                    <a:pt x="67344" y="80248"/>
                  </a:lnTo>
                  <a:lnTo>
                    <a:pt x="67002" y="80504"/>
                  </a:lnTo>
                  <a:lnTo>
                    <a:pt x="66660" y="80761"/>
                  </a:lnTo>
                  <a:lnTo>
                    <a:pt x="66233" y="80846"/>
                  </a:lnTo>
                  <a:lnTo>
                    <a:pt x="65891" y="80932"/>
                  </a:lnTo>
                  <a:lnTo>
                    <a:pt x="65891" y="80932"/>
                  </a:lnTo>
                  <a:close/>
                  <a:moveTo>
                    <a:pt x="126568" y="74009"/>
                  </a:moveTo>
                  <a:lnTo>
                    <a:pt x="5128" y="74009"/>
                  </a:lnTo>
                  <a:lnTo>
                    <a:pt x="5128" y="4871"/>
                  </a:lnTo>
                  <a:lnTo>
                    <a:pt x="126568" y="4871"/>
                  </a:lnTo>
                  <a:lnTo>
                    <a:pt x="126568" y="740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群組 11">
            <a:extLst>
              <a:ext uri="{FF2B5EF4-FFF2-40B4-BE49-F238E27FC236}">
                <a16:creationId xmlns:a16="http://schemas.microsoft.com/office/drawing/2014/main" id="{C3705CFC-D946-4E4B-48F0-27E3341C0E6B}"/>
              </a:ext>
            </a:extLst>
          </p:cNvPr>
          <p:cNvGrpSpPr/>
          <p:nvPr/>
        </p:nvGrpSpPr>
        <p:grpSpPr>
          <a:xfrm>
            <a:off x="4377600" y="3161558"/>
            <a:ext cx="1336081" cy="1812657"/>
            <a:chOff x="7569036" y="3180490"/>
            <a:chExt cx="1336081" cy="1812657"/>
          </a:xfrm>
        </p:grpSpPr>
        <p:pic>
          <p:nvPicPr>
            <p:cNvPr id="11" name="圖片 10">
              <a:extLst>
                <a:ext uri="{FF2B5EF4-FFF2-40B4-BE49-F238E27FC236}">
                  <a16:creationId xmlns:a16="http://schemas.microsoft.com/office/drawing/2014/main" id="{CBC1A866-8AA4-F21E-534D-5487A5C281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619" r="8381"/>
            <a:stretch/>
          </p:blipFill>
          <p:spPr>
            <a:xfrm>
              <a:off x="7611523" y="3284471"/>
              <a:ext cx="1233377" cy="1604693"/>
            </a:xfrm>
            <a:prstGeom prst="rect">
              <a:avLst/>
            </a:prstGeom>
          </p:spPr>
        </p:pic>
        <p:sp>
          <p:nvSpPr>
            <p:cNvPr id="30" name="Google Shape;2226;p60">
              <a:extLst>
                <a:ext uri="{FF2B5EF4-FFF2-40B4-BE49-F238E27FC236}">
                  <a16:creationId xmlns:a16="http://schemas.microsoft.com/office/drawing/2014/main" id="{E3A2368E-E480-F761-EBB5-E5D30F2CC399}"/>
                </a:ext>
              </a:extLst>
            </p:cNvPr>
            <p:cNvSpPr/>
            <p:nvPr/>
          </p:nvSpPr>
          <p:spPr>
            <a:xfrm>
              <a:off x="7569036" y="3180490"/>
              <a:ext cx="1336081" cy="1812657"/>
            </a:xfrm>
            <a:custGeom>
              <a:avLst/>
              <a:gdLst/>
              <a:ahLst/>
              <a:cxnLst/>
              <a:rect l="l" t="t" r="r" b="b"/>
              <a:pathLst>
                <a:path w="70249" h="95461" extrusionOk="0">
                  <a:moveTo>
                    <a:pt x="35124" y="3590"/>
                  </a:moveTo>
                  <a:lnTo>
                    <a:pt x="35466" y="3675"/>
                  </a:lnTo>
                  <a:lnTo>
                    <a:pt x="35723" y="3846"/>
                  </a:lnTo>
                  <a:lnTo>
                    <a:pt x="35894" y="4103"/>
                  </a:lnTo>
                  <a:lnTo>
                    <a:pt x="35979" y="4444"/>
                  </a:lnTo>
                  <a:lnTo>
                    <a:pt x="35894" y="4786"/>
                  </a:lnTo>
                  <a:lnTo>
                    <a:pt x="35723" y="5043"/>
                  </a:lnTo>
                  <a:lnTo>
                    <a:pt x="35466" y="5299"/>
                  </a:lnTo>
                  <a:lnTo>
                    <a:pt x="34783" y="5299"/>
                  </a:lnTo>
                  <a:lnTo>
                    <a:pt x="34526" y="5043"/>
                  </a:lnTo>
                  <a:lnTo>
                    <a:pt x="34355" y="4786"/>
                  </a:lnTo>
                  <a:lnTo>
                    <a:pt x="34270" y="4444"/>
                  </a:lnTo>
                  <a:lnTo>
                    <a:pt x="34355" y="4103"/>
                  </a:lnTo>
                  <a:lnTo>
                    <a:pt x="34526" y="3846"/>
                  </a:lnTo>
                  <a:lnTo>
                    <a:pt x="34783" y="3675"/>
                  </a:lnTo>
                  <a:lnTo>
                    <a:pt x="35124" y="3590"/>
                  </a:lnTo>
                  <a:close/>
                  <a:moveTo>
                    <a:pt x="64950" y="8547"/>
                  </a:moveTo>
                  <a:lnTo>
                    <a:pt x="64950" y="86914"/>
                  </a:lnTo>
                  <a:lnTo>
                    <a:pt x="5299" y="86914"/>
                  </a:lnTo>
                  <a:lnTo>
                    <a:pt x="5299" y="8547"/>
                  </a:lnTo>
                  <a:close/>
                  <a:moveTo>
                    <a:pt x="35552" y="89307"/>
                  </a:moveTo>
                  <a:lnTo>
                    <a:pt x="35894" y="89478"/>
                  </a:lnTo>
                  <a:lnTo>
                    <a:pt x="36235" y="89649"/>
                  </a:lnTo>
                  <a:lnTo>
                    <a:pt x="36492" y="89905"/>
                  </a:lnTo>
                  <a:lnTo>
                    <a:pt x="36748" y="90162"/>
                  </a:lnTo>
                  <a:lnTo>
                    <a:pt x="36919" y="90504"/>
                  </a:lnTo>
                  <a:lnTo>
                    <a:pt x="37005" y="90845"/>
                  </a:lnTo>
                  <a:lnTo>
                    <a:pt x="37090" y="91273"/>
                  </a:lnTo>
                  <a:lnTo>
                    <a:pt x="37005" y="91615"/>
                  </a:lnTo>
                  <a:lnTo>
                    <a:pt x="36919" y="92042"/>
                  </a:lnTo>
                  <a:lnTo>
                    <a:pt x="36748" y="92384"/>
                  </a:lnTo>
                  <a:lnTo>
                    <a:pt x="36492" y="92640"/>
                  </a:lnTo>
                  <a:lnTo>
                    <a:pt x="36235" y="92896"/>
                  </a:lnTo>
                  <a:lnTo>
                    <a:pt x="35894" y="93067"/>
                  </a:lnTo>
                  <a:lnTo>
                    <a:pt x="35552" y="93153"/>
                  </a:lnTo>
                  <a:lnTo>
                    <a:pt x="35124" y="93238"/>
                  </a:lnTo>
                  <a:lnTo>
                    <a:pt x="34697" y="93153"/>
                  </a:lnTo>
                  <a:lnTo>
                    <a:pt x="34355" y="93067"/>
                  </a:lnTo>
                  <a:lnTo>
                    <a:pt x="34013" y="92896"/>
                  </a:lnTo>
                  <a:lnTo>
                    <a:pt x="33757" y="92640"/>
                  </a:lnTo>
                  <a:lnTo>
                    <a:pt x="33501" y="92384"/>
                  </a:lnTo>
                  <a:lnTo>
                    <a:pt x="33330" y="92042"/>
                  </a:lnTo>
                  <a:lnTo>
                    <a:pt x="33244" y="91615"/>
                  </a:lnTo>
                  <a:lnTo>
                    <a:pt x="33159" y="91273"/>
                  </a:lnTo>
                  <a:lnTo>
                    <a:pt x="33244" y="90845"/>
                  </a:lnTo>
                  <a:lnTo>
                    <a:pt x="33330" y="90504"/>
                  </a:lnTo>
                  <a:lnTo>
                    <a:pt x="33501" y="90162"/>
                  </a:lnTo>
                  <a:lnTo>
                    <a:pt x="33757" y="89905"/>
                  </a:lnTo>
                  <a:lnTo>
                    <a:pt x="34013" y="89649"/>
                  </a:lnTo>
                  <a:lnTo>
                    <a:pt x="34355" y="89478"/>
                  </a:lnTo>
                  <a:lnTo>
                    <a:pt x="34697" y="89307"/>
                  </a:lnTo>
                  <a:close/>
                  <a:moveTo>
                    <a:pt x="3333" y="0"/>
                  </a:moveTo>
                  <a:lnTo>
                    <a:pt x="2649" y="86"/>
                  </a:lnTo>
                  <a:lnTo>
                    <a:pt x="2051" y="257"/>
                  </a:lnTo>
                  <a:lnTo>
                    <a:pt x="1453" y="599"/>
                  </a:lnTo>
                  <a:lnTo>
                    <a:pt x="1026" y="1026"/>
                  </a:lnTo>
                  <a:lnTo>
                    <a:pt x="598" y="1453"/>
                  </a:lnTo>
                  <a:lnTo>
                    <a:pt x="256" y="2052"/>
                  </a:lnTo>
                  <a:lnTo>
                    <a:pt x="85" y="2650"/>
                  </a:lnTo>
                  <a:lnTo>
                    <a:pt x="0" y="3333"/>
                  </a:lnTo>
                  <a:lnTo>
                    <a:pt x="0" y="92213"/>
                  </a:lnTo>
                  <a:lnTo>
                    <a:pt x="85" y="92811"/>
                  </a:lnTo>
                  <a:lnTo>
                    <a:pt x="256" y="93495"/>
                  </a:lnTo>
                  <a:lnTo>
                    <a:pt x="598" y="94007"/>
                  </a:lnTo>
                  <a:lnTo>
                    <a:pt x="1026" y="94520"/>
                  </a:lnTo>
                  <a:lnTo>
                    <a:pt x="1453" y="94862"/>
                  </a:lnTo>
                  <a:lnTo>
                    <a:pt x="2051" y="95204"/>
                  </a:lnTo>
                  <a:lnTo>
                    <a:pt x="2649" y="95375"/>
                  </a:lnTo>
                  <a:lnTo>
                    <a:pt x="3333" y="95460"/>
                  </a:lnTo>
                  <a:lnTo>
                    <a:pt x="66916" y="95460"/>
                  </a:lnTo>
                  <a:lnTo>
                    <a:pt x="67600" y="95375"/>
                  </a:lnTo>
                  <a:lnTo>
                    <a:pt x="68198" y="95204"/>
                  </a:lnTo>
                  <a:lnTo>
                    <a:pt x="68796" y="94862"/>
                  </a:lnTo>
                  <a:lnTo>
                    <a:pt x="69309" y="94520"/>
                  </a:lnTo>
                  <a:lnTo>
                    <a:pt x="69651" y="94007"/>
                  </a:lnTo>
                  <a:lnTo>
                    <a:pt x="69992" y="93495"/>
                  </a:lnTo>
                  <a:lnTo>
                    <a:pt x="70163" y="92811"/>
                  </a:lnTo>
                  <a:lnTo>
                    <a:pt x="70249" y="92213"/>
                  </a:lnTo>
                  <a:lnTo>
                    <a:pt x="70249" y="3333"/>
                  </a:lnTo>
                  <a:lnTo>
                    <a:pt x="70163" y="2650"/>
                  </a:lnTo>
                  <a:lnTo>
                    <a:pt x="69992" y="2052"/>
                  </a:lnTo>
                  <a:lnTo>
                    <a:pt x="69651" y="1453"/>
                  </a:lnTo>
                  <a:lnTo>
                    <a:pt x="69309" y="1026"/>
                  </a:lnTo>
                  <a:lnTo>
                    <a:pt x="68796" y="599"/>
                  </a:lnTo>
                  <a:lnTo>
                    <a:pt x="68198" y="257"/>
                  </a:lnTo>
                  <a:lnTo>
                    <a:pt x="67600" y="86"/>
                  </a:lnTo>
                  <a:lnTo>
                    <a:pt x="669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52326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63"/>
          <p:cNvSpPr txBox="1">
            <a:spLocks noGrp="1"/>
          </p:cNvSpPr>
          <p:nvPr>
            <p:ph type="title"/>
          </p:nvPr>
        </p:nvSpPr>
        <p:spPr>
          <a:xfrm>
            <a:off x="364210" y="433362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TW" dirty="0"/>
              <a:t>Lung Cancer Risk Prediction System</a:t>
            </a:r>
            <a:endParaRPr lang="en" dirty="0">
              <a:latin typeface="Microsoft JhengHei"/>
              <a:ea typeface="Microsoft JhengHei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FC2E411-B554-CB51-4F94-2B2AAC163A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6" b="2648"/>
          <a:stretch/>
        </p:blipFill>
        <p:spPr>
          <a:xfrm>
            <a:off x="364210" y="1185620"/>
            <a:ext cx="5253926" cy="29053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2FA446DB-6DCF-0604-EE93-259457DAB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0476" y="1978282"/>
            <a:ext cx="4104164" cy="290530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A0A1E82D-9829-AC32-4191-C2090DC0EFF9}"/>
              </a:ext>
            </a:extLst>
          </p:cNvPr>
          <p:cNvCxnSpPr>
            <a:cxnSpLocks/>
          </p:cNvCxnSpPr>
          <p:nvPr/>
        </p:nvCxnSpPr>
        <p:spPr>
          <a:xfrm>
            <a:off x="4572000" y="3583669"/>
            <a:ext cx="798163" cy="23247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4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9">
            <a:extLst>
              <a:ext uri="{FF2B5EF4-FFF2-40B4-BE49-F238E27FC236}">
                <a16:creationId xmlns:a16="http://schemas.microsoft.com/office/drawing/2014/main" id="{A576D2B3-2CC1-5845-63F7-092EDB312041}"/>
              </a:ext>
            </a:extLst>
          </p:cNvPr>
          <p:cNvSpPr txBox="1"/>
          <p:nvPr/>
        </p:nvSpPr>
        <p:spPr>
          <a:xfrm>
            <a:off x="5362219" y="3132895"/>
            <a:ext cx="3484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/>
                </a:solidFill>
              </a:rPr>
              <a:t>雛型系統 </a:t>
            </a:r>
            <a:r>
              <a:rPr lang="en-US" altLang="zh-TW" sz="2000" dirty="0">
                <a:solidFill>
                  <a:schemeClr val="tx1"/>
                </a:solidFill>
              </a:rPr>
              <a:t>/ </a:t>
            </a:r>
            <a:r>
              <a:rPr lang="en-US" altLang="zh-TW" sz="2000" dirty="0">
                <a:solidFill>
                  <a:schemeClr val="tx1"/>
                </a:solidFill>
                <a:latin typeface="Alata" panose="020B0604020202020204" charset="0"/>
              </a:rPr>
              <a:t>System Prototype</a:t>
            </a:r>
            <a:endParaRPr lang="zh-TW" altLang="en-US" sz="2000" dirty="0">
              <a:solidFill>
                <a:schemeClr val="tx1"/>
              </a:solidFill>
              <a:latin typeface="Alata" panose="020B060402020202020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727A87E-7180-D3BA-EF67-55092FA2D2F6}"/>
              </a:ext>
            </a:extLst>
          </p:cNvPr>
          <p:cNvSpPr txBox="1"/>
          <p:nvPr/>
        </p:nvSpPr>
        <p:spPr>
          <a:xfrm>
            <a:off x="1459421" y="3149025"/>
            <a:ext cx="2276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/>
                </a:solidFill>
              </a:rPr>
              <a:t>模型訓練 </a:t>
            </a:r>
            <a:r>
              <a:rPr lang="en-US" altLang="zh-TW" sz="2000" dirty="0">
                <a:solidFill>
                  <a:schemeClr val="tx1"/>
                </a:solidFill>
              </a:rPr>
              <a:t>/ </a:t>
            </a:r>
            <a:r>
              <a:rPr lang="en-US" altLang="zh-TW" sz="2000" dirty="0">
                <a:solidFill>
                  <a:schemeClr val="tx1"/>
                </a:solidFill>
                <a:latin typeface="Alata" panose="020B0604020202020204" charset="0"/>
              </a:rPr>
              <a:t>Model</a:t>
            </a:r>
            <a:endParaRPr lang="zh-TW" altLang="en-US" sz="2000" dirty="0">
              <a:solidFill>
                <a:schemeClr val="tx1"/>
              </a:solidFill>
              <a:latin typeface="Alata" panose="020B060402020202020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A465490-A470-E9D1-0A1C-14DBC0E0DE78}"/>
              </a:ext>
            </a:extLst>
          </p:cNvPr>
          <p:cNvSpPr txBox="1"/>
          <p:nvPr/>
        </p:nvSpPr>
        <p:spPr>
          <a:xfrm>
            <a:off x="5355574" y="1578010"/>
            <a:ext cx="30464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/>
                </a:solidFill>
              </a:rPr>
              <a:t>資料集介紹 </a:t>
            </a:r>
            <a:r>
              <a:rPr lang="en-US" altLang="zh-TW" sz="2000" dirty="0">
                <a:solidFill>
                  <a:schemeClr val="tx1"/>
                </a:solidFill>
              </a:rPr>
              <a:t>/ Data Set</a:t>
            </a:r>
            <a:endParaRPr lang="zh-TW" altLang="en-US" sz="2000" dirty="0">
              <a:solidFill>
                <a:schemeClr val="tx1"/>
              </a:solidFill>
              <a:latin typeface="Alata" panose="020B0604020202020204" charset="0"/>
            </a:endParaRPr>
          </a:p>
        </p:txBody>
      </p:sp>
      <p:sp>
        <p:nvSpPr>
          <p:cNvPr id="412" name="Google Shape;412;p35"/>
          <p:cNvSpPr txBox="1">
            <a:spLocks noGrp="1"/>
          </p:cNvSpPr>
          <p:nvPr>
            <p:ph type="title"/>
          </p:nvPr>
        </p:nvSpPr>
        <p:spPr>
          <a:xfrm>
            <a:off x="714300" y="430674"/>
            <a:ext cx="7715400" cy="778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b="1" dirty="0"/>
              <a:t>Agenda</a:t>
            </a:r>
            <a:endParaRPr sz="3500" b="1" dirty="0"/>
          </a:p>
        </p:txBody>
      </p:sp>
      <p:sp>
        <p:nvSpPr>
          <p:cNvPr id="414" name="Google Shape;414;p35"/>
          <p:cNvSpPr txBox="1">
            <a:spLocks noGrp="1"/>
          </p:cNvSpPr>
          <p:nvPr>
            <p:ph type="title" idx="3"/>
          </p:nvPr>
        </p:nvSpPr>
        <p:spPr>
          <a:xfrm>
            <a:off x="564296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415" name="Google Shape;415;p35"/>
          <p:cNvSpPr txBox="1">
            <a:spLocks noGrp="1"/>
          </p:cNvSpPr>
          <p:nvPr>
            <p:ph type="subTitle" idx="1"/>
          </p:nvPr>
        </p:nvSpPr>
        <p:spPr>
          <a:xfrm>
            <a:off x="1475741" y="1933575"/>
            <a:ext cx="226038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dirty="0"/>
              <a:t>Paper Reference</a:t>
            </a:r>
            <a:endParaRPr sz="1400" dirty="0"/>
          </a:p>
        </p:txBody>
      </p:sp>
      <p:sp>
        <p:nvSpPr>
          <p:cNvPr id="417" name="Google Shape;417;p35"/>
          <p:cNvSpPr txBox="1">
            <a:spLocks noGrp="1"/>
          </p:cNvSpPr>
          <p:nvPr>
            <p:ph type="title" idx="5"/>
          </p:nvPr>
        </p:nvSpPr>
        <p:spPr>
          <a:xfrm>
            <a:off x="564146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03.</a:t>
            </a:r>
            <a:endParaRPr dirty="0"/>
          </a:p>
        </p:txBody>
      </p:sp>
      <p:sp>
        <p:nvSpPr>
          <p:cNvPr id="418" name="Google Shape;418;p35"/>
          <p:cNvSpPr txBox="1">
            <a:spLocks noGrp="1"/>
          </p:cNvSpPr>
          <p:nvPr>
            <p:ph type="subTitle" idx="6"/>
          </p:nvPr>
        </p:nvSpPr>
        <p:spPr>
          <a:xfrm>
            <a:off x="1475741" y="3495674"/>
            <a:ext cx="2260380" cy="1165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None/>
            </a:pPr>
            <a:r>
              <a:rPr lang="en" sz="1400" dirty="0"/>
              <a:t>Data Preprocessing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" sz="1400" dirty="0"/>
              <a:t>Decision Tree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" sz="1400" dirty="0"/>
              <a:t>XGBoost</a:t>
            </a:r>
            <a:endParaRPr sz="1400" dirty="0"/>
          </a:p>
        </p:txBody>
      </p:sp>
      <p:sp>
        <p:nvSpPr>
          <p:cNvPr id="420" name="Google Shape;420;p35"/>
          <p:cNvSpPr txBox="1">
            <a:spLocks noGrp="1"/>
          </p:cNvSpPr>
          <p:nvPr>
            <p:ph type="title" idx="8"/>
          </p:nvPr>
        </p:nvSpPr>
        <p:spPr>
          <a:xfrm>
            <a:off x="4460224" y="15869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421" name="Google Shape;421;p35"/>
          <p:cNvSpPr txBox="1">
            <a:spLocks noGrp="1"/>
          </p:cNvSpPr>
          <p:nvPr>
            <p:ph type="subTitle" idx="9"/>
          </p:nvPr>
        </p:nvSpPr>
        <p:spPr>
          <a:xfrm>
            <a:off x="5362219" y="1933575"/>
            <a:ext cx="2630210" cy="5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dirty="0"/>
              <a:t>Lung Cancer Patients’ Data --- Kaggle</a:t>
            </a:r>
            <a:endParaRPr sz="1400" dirty="0"/>
          </a:p>
        </p:txBody>
      </p:sp>
      <p:sp>
        <p:nvSpPr>
          <p:cNvPr id="423" name="Google Shape;423;p35"/>
          <p:cNvSpPr txBox="1">
            <a:spLocks noGrp="1"/>
          </p:cNvSpPr>
          <p:nvPr>
            <p:ph type="title" idx="14"/>
          </p:nvPr>
        </p:nvSpPr>
        <p:spPr>
          <a:xfrm>
            <a:off x="4460299" y="3149025"/>
            <a:ext cx="904800" cy="5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424" name="Google Shape;424;p35"/>
          <p:cNvSpPr txBox="1">
            <a:spLocks noGrp="1"/>
          </p:cNvSpPr>
          <p:nvPr>
            <p:ph type="subTitle" idx="15"/>
          </p:nvPr>
        </p:nvSpPr>
        <p:spPr>
          <a:xfrm>
            <a:off x="5362219" y="3495674"/>
            <a:ext cx="3484379" cy="1048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dirty="0"/>
              <a:t>Lung Cancer Risk Prediction System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dirty="0"/>
              <a:t>--- Web Application</a:t>
            </a:r>
          </a:p>
        </p:txBody>
      </p:sp>
      <p:grpSp>
        <p:nvGrpSpPr>
          <p:cNvPr id="425" name="Google Shape;425;p35"/>
          <p:cNvGrpSpPr/>
          <p:nvPr/>
        </p:nvGrpSpPr>
        <p:grpSpPr>
          <a:xfrm>
            <a:off x="-25" y="0"/>
            <a:ext cx="9144020" cy="342900"/>
            <a:chOff x="-25" y="0"/>
            <a:chExt cx="9144020" cy="342900"/>
          </a:xfrm>
        </p:grpSpPr>
        <p:sp>
          <p:nvSpPr>
            <p:cNvPr id="426" name="Google Shape;426;p35"/>
            <p:cNvSpPr/>
            <p:nvPr/>
          </p:nvSpPr>
          <p:spPr>
            <a:xfrm>
              <a:off x="-25" y="0"/>
              <a:ext cx="9144020" cy="342900"/>
            </a:xfrm>
            <a:custGeom>
              <a:avLst/>
              <a:gdLst/>
              <a:ahLst/>
              <a:cxnLst/>
              <a:rect l="l" t="t" r="r" b="b"/>
              <a:pathLst>
                <a:path w="43778" h="1407" extrusionOk="0">
                  <a:moveTo>
                    <a:pt x="0" y="0"/>
                  </a:moveTo>
                  <a:lnTo>
                    <a:pt x="0" y="1406"/>
                  </a:lnTo>
                  <a:lnTo>
                    <a:pt x="43777" y="1406"/>
                  </a:lnTo>
                  <a:lnTo>
                    <a:pt x="437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7" name="Google Shape;427;p35"/>
            <p:cNvGrpSpPr/>
            <p:nvPr/>
          </p:nvGrpSpPr>
          <p:grpSpPr>
            <a:xfrm>
              <a:off x="215975" y="111150"/>
              <a:ext cx="642950" cy="120600"/>
              <a:chOff x="215975" y="152625"/>
              <a:chExt cx="642950" cy="120600"/>
            </a:xfrm>
          </p:grpSpPr>
          <p:sp>
            <p:nvSpPr>
              <p:cNvPr id="428" name="Google Shape;428;p35"/>
              <p:cNvSpPr/>
              <p:nvPr/>
            </p:nvSpPr>
            <p:spPr>
              <a:xfrm>
                <a:off x="215975" y="152625"/>
                <a:ext cx="120600" cy="1206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35"/>
              <p:cNvSpPr/>
              <p:nvPr/>
            </p:nvSpPr>
            <p:spPr>
              <a:xfrm>
                <a:off x="477150" y="152625"/>
                <a:ext cx="120600" cy="1206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5"/>
              <p:cNvSpPr/>
              <p:nvPr/>
            </p:nvSpPr>
            <p:spPr>
              <a:xfrm>
                <a:off x="738325" y="152625"/>
                <a:ext cx="120600" cy="1206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49BAA3D-499F-6694-2008-7CA7CA26FB72}"/>
              </a:ext>
            </a:extLst>
          </p:cNvPr>
          <p:cNvSpPr txBox="1"/>
          <p:nvPr/>
        </p:nvSpPr>
        <p:spPr>
          <a:xfrm>
            <a:off x="1459421" y="1589222"/>
            <a:ext cx="2276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/>
                </a:solidFill>
              </a:rPr>
              <a:t>動機 </a:t>
            </a:r>
            <a:r>
              <a:rPr lang="en-US" altLang="zh-TW" sz="2000" dirty="0">
                <a:solidFill>
                  <a:schemeClr val="tx1"/>
                </a:solidFill>
              </a:rPr>
              <a:t>/ </a:t>
            </a:r>
            <a:r>
              <a:rPr lang="en-US" altLang="zh-TW" sz="2000" dirty="0">
                <a:solidFill>
                  <a:schemeClr val="tx1"/>
                </a:solidFill>
                <a:latin typeface="Alata" panose="020B0604020202020204" charset="0"/>
              </a:rPr>
              <a:t>Motivation</a:t>
            </a:r>
            <a:endParaRPr lang="zh-TW" altLang="en-US" sz="2000" dirty="0">
              <a:solidFill>
                <a:schemeClr val="tx1"/>
              </a:solidFill>
              <a:latin typeface="Alata" panose="020B060402020202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Google Shape;2710;p63"/>
          <p:cNvSpPr txBox="1">
            <a:spLocks noGrp="1"/>
          </p:cNvSpPr>
          <p:nvPr>
            <p:ph type="title"/>
          </p:nvPr>
        </p:nvSpPr>
        <p:spPr>
          <a:xfrm>
            <a:off x="613260" y="35148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Microsoft JhengHei"/>
                <a:ea typeface="Microsoft JhengHei"/>
              </a:rPr>
              <a:t>Demo</a:t>
            </a:r>
            <a:endParaRPr lang="en" dirty="0">
              <a:latin typeface="Microsoft JhengHei"/>
              <a:ea typeface="Microsoft JhengHei"/>
            </a:endParaRPr>
          </a:p>
        </p:txBody>
      </p:sp>
      <p:sp>
        <p:nvSpPr>
          <p:cNvPr id="22" name="Google Shape;2218;p60">
            <a:extLst>
              <a:ext uri="{FF2B5EF4-FFF2-40B4-BE49-F238E27FC236}">
                <a16:creationId xmlns:a16="http://schemas.microsoft.com/office/drawing/2014/main" id="{DC555BA0-8D37-4A10-7929-1C2B73206644}"/>
              </a:ext>
            </a:extLst>
          </p:cNvPr>
          <p:cNvSpPr/>
          <p:nvPr/>
        </p:nvSpPr>
        <p:spPr>
          <a:xfrm>
            <a:off x="907026" y="982979"/>
            <a:ext cx="7079226" cy="4909001"/>
          </a:xfrm>
          <a:custGeom>
            <a:avLst/>
            <a:gdLst/>
            <a:ahLst/>
            <a:cxnLst/>
            <a:rect l="l" t="t" r="r" b="b"/>
            <a:pathLst>
              <a:path w="131696" h="100673" extrusionOk="0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Lung Cancer Predictive System Demo">
            <a:hlinkClick r:id="" action="ppaction://media"/>
            <a:extLst>
              <a:ext uri="{FF2B5EF4-FFF2-40B4-BE49-F238E27FC236}">
                <a16:creationId xmlns:a16="http://schemas.microsoft.com/office/drawing/2014/main" id="{F2DD830F-68C1-E2E1-26A5-71702F123A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7177" y="1108664"/>
            <a:ext cx="6818070" cy="383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585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4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50"/>
          <p:cNvSpPr txBox="1">
            <a:spLocks noGrp="1"/>
          </p:cNvSpPr>
          <p:nvPr>
            <p:ph type="title"/>
          </p:nvPr>
        </p:nvSpPr>
        <p:spPr>
          <a:xfrm>
            <a:off x="4896300" y="1504950"/>
            <a:ext cx="3533400" cy="74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ea typeface="微軟正黑體" panose="020B0604030504040204" pitchFamily="34" charset="-120"/>
              </a:rPr>
              <a:t>未來展望</a:t>
            </a:r>
            <a:endParaRPr dirty="0">
              <a:ea typeface="微軟正黑體" panose="020B0604030504040204" pitchFamily="34" charset="-120"/>
            </a:endParaRPr>
          </a:p>
        </p:txBody>
      </p:sp>
      <p:sp>
        <p:nvSpPr>
          <p:cNvPr id="1735" name="Google Shape;1735;p50"/>
          <p:cNvSpPr txBox="1">
            <a:spLocks noGrp="1"/>
          </p:cNvSpPr>
          <p:nvPr>
            <p:ph type="subTitle" idx="1"/>
          </p:nvPr>
        </p:nvSpPr>
        <p:spPr>
          <a:xfrm>
            <a:off x="4951095" y="2368275"/>
            <a:ext cx="3533400" cy="14245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+mn-ea"/>
                <a:ea typeface="+mn-ea"/>
              </a:rPr>
              <a:t>加入其它癌症的症狀，預測可能罹患哪種癌症</a:t>
            </a:r>
            <a:endParaRPr lang="en-US" altLang="zh-TW" sz="1600" dirty="0">
              <a:latin typeface="+mn-ea"/>
              <a:ea typeface="+mn-ea"/>
            </a:endParaRPr>
          </a:p>
          <a:p>
            <a:pPr marL="0" indent="0" algn="l"/>
            <a:endParaRPr lang="zh-TW" altLang="en-US" sz="1600" dirty="0">
              <a:latin typeface="+mn-ea"/>
              <a:ea typeface="+mn-ea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1600" dirty="0">
                <a:latin typeface="+mn-ea"/>
                <a:ea typeface="+mn-ea"/>
              </a:rPr>
              <a:t>加入台灣患者資料集，發掘符合台灣區域肺癌患者的特性</a:t>
            </a:r>
            <a:endParaRPr sz="1600" dirty="0">
              <a:latin typeface="+mn-ea"/>
              <a:ea typeface="+mn-ea"/>
            </a:endParaRPr>
          </a:p>
        </p:txBody>
      </p:sp>
      <p:sp>
        <p:nvSpPr>
          <p:cNvPr id="1736" name="Google Shape;1736;p50"/>
          <p:cNvSpPr/>
          <p:nvPr/>
        </p:nvSpPr>
        <p:spPr>
          <a:xfrm>
            <a:off x="4203625" y="4066396"/>
            <a:ext cx="196923" cy="196923"/>
          </a:xfrm>
          <a:custGeom>
            <a:avLst/>
            <a:gdLst/>
            <a:ahLst/>
            <a:cxnLst/>
            <a:rect l="l" t="t" r="r" b="b"/>
            <a:pathLst>
              <a:path w="1610" h="1610" extrusionOk="0">
                <a:moveTo>
                  <a:pt x="0" y="0"/>
                </a:moveTo>
                <a:lnTo>
                  <a:pt x="174" y="624"/>
                </a:lnTo>
                <a:lnTo>
                  <a:pt x="334" y="1232"/>
                </a:lnTo>
                <a:lnTo>
                  <a:pt x="667" y="899"/>
                </a:lnTo>
                <a:lnTo>
                  <a:pt x="1377" y="1609"/>
                </a:lnTo>
                <a:lnTo>
                  <a:pt x="1609" y="1377"/>
                </a:lnTo>
                <a:lnTo>
                  <a:pt x="899" y="682"/>
                </a:lnTo>
                <a:lnTo>
                  <a:pt x="1232" y="334"/>
                </a:lnTo>
                <a:lnTo>
                  <a:pt x="623" y="174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7" name="Google Shape;1737;p50"/>
          <p:cNvGrpSpPr/>
          <p:nvPr/>
        </p:nvGrpSpPr>
        <p:grpSpPr>
          <a:xfrm>
            <a:off x="-95261" y="1071651"/>
            <a:ext cx="4793039" cy="3309837"/>
            <a:chOff x="-95261" y="1071651"/>
            <a:chExt cx="4793039" cy="3309837"/>
          </a:xfrm>
        </p:grpSpPr>
        <p:grpSp>
          <p:nvGrpSpPr>
            <p:cNvPr id="1738" name="Google Shape;1738;p50"/>
            <p:cNvGrpSpPr/>
            <p:nvPr/>
          </p:nvGrpSpPr>
          <p:grpSpPr>
            <a:xfrm>
              <a:off x="-95261" y="1071651"/>
              <a:ext cx="4288333" cy="2717183"/>
              <a:chOff x="4680577" y="38125"/>
              <a:chExt cx="1614462" cy="1022959"/>
            </a:xfrm>
          </p:grpSpPr>
          <p:sp>
            <p:nvSpPr>
              <p:cNvPr id="1739" name="Google Shape;1739;p50"/>
              <p:cNvSpPr/>
              <p:nvPr/>
            </p:nvSpPr>
            <p:spPr>
              <a:xfrm>
                <a:off x="4680577" y="38125"/>
                <a:ext cx="1614462" cy="1022959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8699" extrusionOk="0">
                    <a:moveTo>
                      <a:pt x="407" y="1"/>
                    </a:moveTo>
                    <a:cubicBezTo>
                      <a:pt x="175" y="1"/>
                      <a:pt x="1" y="175"/>
                      <a:pt x="1" y="392"/>
                    </a:cubicBezTo>
                    <a:lnTo>
                      <a:pt x="1" y="8292"/>
                    </a:lnTo>
                    <a:cubicBezTo>
                      <a:pt x="1" y="8524"/>
                      <a:pt x="175" y="8698"/>
                      <a:pt x="407" y="8698"/>
                    </a:cubicBezTo>
                    <a:lnTo>
                      <a:pt x="13322" y="8698"/>
                    </a:lnTo>
                    <a:cubicBezTo>
                      <a:pt x="13540" y="8698"/>
                      <a:pt x="13728" y="8524"/>
                      <a:pt x="13728" y="8292"/>
                    </a:cubicBezTo>
                    <a:lnTo>
                      <a:pt x="13728" y="392"/>
                    </a:lnTo>
                    <a:cubicBezTo>
                      <a:pt x="13728" y="175"/>
                      <a:pt x="13540" y="1"/>
                      <a:pt x="133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50"/>
              <p:cNvSpPr/>
              <p:nvPr/>
            </p:nvSpPr>
            <p:spPr>
              <a:xfrm>
                <a:off x="4702803" y="121617"/>
                <a:ext cx="1570011" cy="913831"/>
              </a:xfrm>
              <a:custGeom>
                <a:avLst/>
                <a:gdLst/>
                <a:ahLst/>
                <a:cxnLst/>
                <a:rect l="l" t="t" r="r" b="b"/>
                <a:pathLst>
                  <a:path w="13351" h="7771" extrusionOk="0">
                    <a:moveTo>
                      <a:pt x="319" y="1"/>
                    </a:moveTo>
                    <a:cubicBezTo>
                      <a:pt x="145" y="1"/>
                      <a:pt x="0" y="131"/>
                      <a:pt x="0" y="305"/>
                    </a:cubicBezTo>
                    <a:lnTo>
                      <a:pt x="0" y="7452"/>
                    </a:lnTo>
                    <a:cubicBezTo>
                      <a:pt x="0" y="7626"/>
                      <a:pt x="145" y="7771"/>
                      <a:pt x="319" y="7771"/>
                    </a:cubicBezTo>
                    <a:lnTo>
                      <a:pt x="13032" y="7771"/>
                    </a:lnTo>
                    <a:cubicBezTo>
                      <a:pt x="13206" y="7771"/>
                      <a:pt x="13351" y="7626"/>
                      <a:pt x="13351" y="7452"/>
                    </a:cubicBezTo>
                    <a:lnTo>
                      <a:pt x="13351" y="305"/>
                    </a:lnTo>
                    <a:cubicBezTo>
                      <a:pt x="13351" y="131"/>
                      <a:pt x="13206" y="1"/>
                      <a:pt x="130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50"/>
              <p:cNvSpPr/>
              <p:nvPr/>
            </p:nvSpPr>
            <p:spPr>
              <a:xfrm>
                <a:off x="6219882" y="58586"/>
                <a:ext cx="41041" cy="41041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50"/>
              <p:cNvSpPr/>
              <p:nvPr/>
            </p:nvSpPr>
            <p:spPr>
              <a:xfrm>
                <a:off x="6153442" y="58586"/>
                <a:ext cx="40923" cy="41041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50"/>
              <p:cNvSpPr/>
              <p:nvPr/>
            </p:nvSpPr>
            <p:spPr>
              <a:xfrm>
                <a:off x="6076653" y="58586"/>
                <a:ext cx="49625" cy="42217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4" name="Google Shape;1744;p50"/>
            <p:cNvGrpSpPr/>
            <p:nvPr/>
          </p:nvGrpSpPr>
          <p:grpSpPr>
            <a:xfrm>
              <a:off x="155813" y="1503597"/>
              <a:ext cx="4541965" cy="2877890"/>
              <a:chOff x="4680577" y="38125"/>
              <a:chExt cx="1614462" cy="1022959"/>
            </a:xfrm>
          </p:grpSpPr>
          <p:sp>
            <p:nvSpPr>
              <p:cNvPr id="1745" name="Google Shape;1745;p50"/>
              <p:cNvSpPr/>
              <p:nvPr/>
            </p:nvSpPr>
            <p:spPr>
              <a:xfrm>
                <a:off x="4680577" y="38125"/>
                <a:ext cx="1614462" cy="1022959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8699" extrusionOk="0">
                    <a:moveTo>
                      <a:pt x="407" y="1"/>
                    </a:moveTo>
                    <a:cubicBezTo>
                      <a:pt x="175" y="1"/>
                      <a:pt x="1" y="175"/>
                      <a:pt x="1" y="392"/>
                    </a:cubicBezTo>
                    <a:lnTo>
                      <a:pt x="1" y="8292"/>
                    </a:lnTo>
                    <a:cubicBezTo>
                      <a:pt x="1" y="8524"/>
                      <a:pt x="175" y="8698"/>
                      <a:pt x="407" y="8698"/>
                    </a:cubicBezTo>
                    <a:lnTo>
                      <a:pt x="13322" y="8698"/>
                    </a:lnTo>
                    <a:cubicBezTo>
                      <a:pt x="13540" y="8698"/>
                      <a:pt x="13728" y="8524"/>
                      <a:pt x="13728" y="8292"/>
                    </a:cubicBezTo>
                    <a:lnTo>
                      <a:pt x="13728" y="392"/>
                    </a:lnTo>
                    <a:cubicBezTo>
                      <a:pt x="13728" y="175"/>
                      <a:pt x="13540" y="1"/>
                      <a:pt x="1332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50"/>
              <p:cNvSpPr/>
              <p:nvPr/>
            </p:nvSpPr>
            <p:spPr>
              <a:xfrm>
                <a:off x="4702803" y="121617"/>
                <a:ext cx="1570011" cy="913831"/>
              </a:xfrm>
              <a:custGeom>
                <a:avLst/>
                <a:gdLst/>
                <a:ahLst/>
                <a:cxnLst/>
                <a:rect l="l" t="t" r="r" b="b"/>
                <a:pathLst>
                  <a:path w="13351" h="7771" extrusionOk="0">
                    <a:moveTo>
                      <a:pt x="319" y="1"/>
                    </a:moveTo>
                    <a:cubicBezTo>
                      <a:pt x="145" y="1"/>
                      <a:pt x="0" y="131"/>
                      <a:pt x="0" y="305"/>
                    </a:cubicBezTo>
                    <a:lnTo>
                      <a:pt x="0" y="7452"/>
                    </a:lnTo>
                    <a:cubicBezTo>
                      <a:pt x="0" y="7626"/>
                      <a:pt x="145" y="7771"/>
                      <a:pt x="319" y="7771"/>
                    </a:cubicBezTo>
                    <a:lnTo>
                      <a:pt x="13032" y="7771"/>
                    </a:lnTo>
                    <a:cubicBezTo>
                      <a:pt x="13206" y="7771"/>
                      <a:pt x="13351" y="7626"/>
                      <a:pt x="13351" y="7452"/>
                    </a:cubicBezTo>
                    <a:lnTo>
                      <a:pt x="13351" y="305"/>
                    </a:lnTo>
                    <a:cubicBezTo>
                      <a:pt x="13351" y="131"/>
                      <a:pt x="13206" y="1"/>
                      <a:pt x="130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50"/>
              <p:cNvSpPr/>
              <p:nvPr/>
            </p:nvSpPr>
            <p:spPr>
              <a:xfrm>
                <a:off x="6219882" y="58586"/>
                <a:ext cx="41041" cy="41041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50"/>
              <p:cNvSpPr/>
              <p:nvPr/>
            </p:nvSpPr>
            <p:spPr>
              <a:xfrm>
                <a:off x="6153442" y="58586"/>
                <a:ext cx="40923" cy="41041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50"/>
              <p:cNvSpPr/>
              <p:nvPr/>
            </p:nvSpPr>
            <p:spPr>
              <a:xfrm>
                <a:off x="6076653" y="58586"/>
                <a:ext cx="49625" cy="42217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0" name="Google Shape;1750;p50"/>
            <p:cNvGrpSpPr/>
            <p:nvPr/>
          </p:nvGrpSpPr>
          <p:grpSpPr>
            <a:xfrm>
              <a:off x="563298" y="1779751"/>
              <a:ext cx="3682332" cy="2483562"/>
              <a:chOff x="658548" y="1779751"/>
              <a:chExt cx="3682332" cy="2483562"/>
            </a:xfrm>
          </p:grpSpPr>
          <p:sp>
            <p:nvSpPr>
              <p:cNvPr id="1751" name="Google Shape;1751;p50"/>
              <p:cNvSpPr/>
              <p:nvPr/>
            </p:nvSpPr>
            <p:spPr>
              <a:xfrm>
                <a:off x="1491354" y="3299872"/>
                <a:ext cx="373367" cy="933201"/>
              </a:xfrm>
              <a:custGeom>
                <a:avLst/>
                <a:gdLst/>
                <a:ahLst/>
                <a:cxnLst/>
                <a:rect l="l" t="t" r="r" b="b"/>
                <a:pathLst>
                  <a:path w="5210" h="13022" extrusionOk="0">
                    <a:moveTo>
                      <a:pt x="2977" y="0"/>
                    </a:moveTo>
                    <a:lnTo>
                      <a:pt x="2748" y="86"/>
                    </a:lnTo>
                    <a:lnTo>
                      <a:pt x="2233" y="286"/>
                    </a:lnTo>
                    <a:lnTo>
                      <a:pt x="1918" y="401"/>
                    </a:lnTo>
                    <a:cubicBezTo>
                      <a:pt x="745" y="830"/>
                      <a:pt x="0" y="1946"/>
                      <a:pt x="29" y="3177"/>
                    </a:cubicBezTo>
                    <a:lnTo>
                      <a:pt x="315" y="10389"/>
                    </a:lnTo>
                    <a:cubicBezTo>
                      <a:pt x="344" y="11362"/>
                      <a:pt x="945" y="12220"/>
                      <a:pt x="1832" y="12592"/>
                    </a:cubicBezTo>
                    <a:lnTo>
                      <a:pt x="1889" y="12621"/>
                    </a:lnTo>
                    <a:lnTo>
                      <a:pt x="4064" y="12907"/>
                    </a:lnTo>
                    <a:lnTo>
                      <a:pt x="4551" y="12965"/>
                    </a:lnTo>
                    <a:lnTo>
                      <a:pt x="5095" y="13022"/>
                    </a:lnTo>
                    <a:lnTo>
                      <a:pt x="5152" y="12592"/>
                    </a:lnTo>
                    <a:lnTo>
                      <a:pt x="5181" y="12478"/>
                    </a:lnTo>
                    <a:lnTo>
                      <a:pt x="5209" y="12192"/>
                    </a:lnTo>
                    <a:lnTo>
                      <a:pt x="4608" y="12135"/>
                    </a:lnTo>
                    <a:lnTo>
                      <a:pt x="2118" y="11791"/>
                    </a:lnTo>
                    <a:cubicBezTo>
                      <a:pt x="1546" y="11534"/>
                      <a:pt x="1174" y="10990"/>
                      <a:pt x="1145" y="10360"/>
                    </a:cubicBezTo>
                    <a:lnTo>
                      <a:pt x="859" y="3148"/>
                    </a:lnTo>
                    <a:cubicBezTo>
                      <a:pt x="830" y="2290"/>
                      <a:pt x="1374" y="1488"/>
                      <a:pt x="2176" y="1202"/>
                    </a:cubicBezTo>
                    <a:lnTo>
                      <a:pt x="2548" y="1059"/>
                    </a:lnTo>
                    <a:lnTo>
                      <a:pt x="3149" y="830"/>
                    </a:lnTo>
                    <a:lnTo>
                      <a:pt x="3292" y="801"/>
                    </a:lnTo>
                    <a:lnTo>
                      <a:pt x="3177" y="487"/>
                    </a:lnTo>
                    <a:lnTo>
                      <a:pt x="3149" y="401"/>
                    </a:lnTo>
                    <a:lnTo>
                      <a:pt x="3120" y="343"/>
                    </a:lnTo>
                    <a:lnTo>
                      <a:pt x="3063" y="172"/>
                    </a:lnTo>
                    <a:lnTo>
                      <a:pt x="30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50"/>
              <p:cNvSpPr/>
              <p:nvPr/>
            </p:nvSpPr>
            <p:spPr>
              <a:xfrm>
                <a:off x="1507765" y="3324453"/>
                <a:ext cx="338466" cy="888125"/>
              </a:xfrm>
              <a:custGeom>
                <a:avLst/>
                <a:gdLst/>
                <a:ahLst/>
                <a:cxnLst/>
                <a:rect l="l" t="t" r="r" b="b"/>
                <a:pathLst>
                  <a:path w="4723" h="12393" extrusionOk="0">
                    <a:moveTo>
                      <a:pt x="2605" y="0"/>
                    </a:moveTo>
                    <a:lnTo>
                      <a:pt x="1775" y="287"/>
                    </a:lnTo>
                    <a:cubicBezTo>
                      <a:pt x="687" y="659"/>
                      <a:pt x="0" y="1689"/>
                      <a:pt x="58" y="2834"/>
                    </a:cubicBezTo>
                    <a:lnTo>
                      <a:pt x="344" y="10046"/>
                    </a:lnTo>
                    <a:cubicBezTo>
                      <a:pt x="372" y="10933"/>
                      <a:pt x="888" y="11706"/>
                      <a:pt x="1689" y="12049"/>
                    </a:cubicBezTo>
                    <a:lnTo>
                      <a:pt x="1718" y="12049"/>
                    </a:lnTo>
                    <a:lnTo>
                      <a:pt x="4665" y="12393"/>
                    </a:lnTo>
                    <a:lnTo>
                      <a:pt x="4723" y="12049"/>
                    </a:lnTo>
                    <a:lnTo>
                      <a:pt x="1832" y="11677"/>
                    </a:lnTo>
                    <a:lnTo>
                      <a:pt x="1803" y="11677"/>
                    </a:lnTo>
                    <a:cubicBezTo>
                      <a:pt x="1145" y="11391"/>
                      <a:pt x="716" y="10761"/>
                      <a:pt x="687" y="10046"/>
                    </a:cubicBezTo>
                    <a:lnTo>
                      <a:pt x="401" y="2834"/>
                    </a:lnTo>
                    <a:cubicBezTo>
                      <a:pt x="372" y="1861"/>
                      <a:pt x="973" y="973"/>
                      <a:pt x="1889" y="630"/>
                    </a:cubicBezTo>
                    <a:lnTo>
                      <a:pt x="2261" y="487"/>
                    </a:lnTo>
                    <a:lnTo>
                      <a:pt x="2777" y="315"/>
                    </a:lnTo>
                    <a:lnTo>
                      <a:pt x="2719" y="144"/>
                    </a:lnTo>
                    <a:lnTo>
                      <a:pt x="266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50"/>
              <p:cNvSpPr/>
              <p:nvPr/>
            </p:nvSpPr>
            <p:spPr>
              <a:xfrm>
                <a:off x="1813338" y="4138691"/>
                <a:ext cx="170344" cy="124623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1739" extrusionOk="0">
                    <a:moveTo>
                      <a:pt x="115" y="0"/>
                    </a:moveTo>
                    <a:lnTo>
                      <a:pt x="87" y="401"/>
                    </a:lnTo>
                    <a:lnTo>
                      <a:pt x="58" y="659"/>
                    </a:lnTo>
                    <a:lnTo>
                      <a:pt x="58" y="687"/>
                    </a:lnTo>
                    <a:lnTo>
                      <a:pt x="58" y="830"/>
                    </a:lnTo>
                    <a:lnTo>
                      <a:pt x="58" y="1002"/>
                    </a:lnTo>
                    <a:lnTo>
                      <a:pt x="29" y="1231"/>
                    </a:lnTo>
                    <a:lnTo>
                      <a:pt x="1" y="1603"/>
                    </a:lnTo>
                    <a:lnTo>
                      <a:pt x="1460" y="1717"/>
                    </a:lnTo>
                    <a:cubicBezTo>
                      <a:pt x="1503" y="1732"/>
                      <a:pt x="1539" y="1739"/>
                      <a:pt x="1575" y="1739"/>
                    </a:cubicBezTo>
                    <a:cubicBezTo>
                      <a:pt x="1611" y="1739"/>
                      <a:pt x="1646" y="1732"/>
                      <a:pt x="1689" y="1717"/>
                    </a:cubicBezTo>
                    <a:cubicBezTo>
                      <a:pt x="2033" y="1660"/>
                      <a:pt x="2290" y="1374"/>
                      <a:pt x="2347" y="1002"/>
                    </a:cubicBezTo>
                    <a:cubicBezTo>
                      <a:pt x="2376" y="544"/>
                      <a:pt x="2033" y="143"/>
                      <a:pt x="1575" y="143"/>
                    </a:cubicBezTo>
                    <a:lnTo>
                      <a:pt x="831" y="5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50"/>
              <p:cNvSpPr/>
              <p:nvPr/>
            </p:nvSpPr>
            <p:spPr>
              <a:xfrm>
                <a:off x="1706702" y="3256731"/>
                <a:ext cx="685103" cy="847134"/>
              </a:xfrm>
              <a:custGeom>
                <a:avLst/>
                <a:gdLst/>
                <a:ahLst/>
                <a:cxnLst/>
                <a:rect l="l" t="t" r="r" b="b"/>
                <a:pathLst>
                  <a:path w="9560" h="11821" extrusionOk="0">
                    <a:moveTo>
                      <a:pt x="2150" y="1"/>
                    </a:moveTo>
                    <a:cubicBezTo>
                      <a:pt x="1805" y="1"/>
                      <a:pt x="1454" y="66"/>
                      <a:pt x="1117" y="201"/>
                    </a:cubicBezTo>
                    <a:lnTo>
                      <a:pt x="1" y="602"/>
                    </a:lnTo>
                    <a:lnTo>
                      <a:pt x="315" y="1403"/>
                    </a:lnTo>
                    <a:lnTo>
                      <a:pt x="1403" y="974"/>
                    </a:lnTo>
                    <a:cubicBezTo>
                      <a:pt x="1633" y="884"/>
                      <a:pt x="1875" y="840"/>
                      <a:pt x="2116" y="840"/>
                    </a:cubicBezTo>
                    <a:cubicBezTo>
                      <a:pt x="2714" y="840"/>
                      <a:pt x="3305" y="1106"/>
                      <a:pt x="3692" y="1575"/>
                    </a:cubicBezTo>
                    <a:lnTo>
                      <a:pt x="8214" y="7213"/>
                    </a:lnTo>
                    <a:cubicBezTo>
                      <a:pt x="8586" y="7700"/>
                      <a:pt x="8672" y="8358"/>
                      <a:pt x="8415" y="8930"/>
                    </a:cubicBezTo>
                    <a:lnTo>
                      <a:pt x="6354" y="11248"/>
                    </a:lnTo>
                    <a:lnTo>
                      <a:pt x="6984" y="11821"/>
                    </a:lnTo>
                    <a:lnTo>
                      <a:pt x="9130" y="9388"/>
                    </a:lnTo>
                    <a:lnTo>
                      <a:pt x="9130" y="9359"/>
                    </a:lnTo>
                    <a:cubicBezTo>
                      <a:pt x="9559" y="8472"/>
                      <a:pt x="9445" y="7442"/>
                      <a:pt x="8844" y="6698"/>
                    </a:cubicBezTo>
                    <a:lnTo>
                      <a:pt x="4322" y="1060"/>
                    </a:lnTo>
                    <a:cubicBezTo>
                      <a:pt x="3777" y="374"/>
                      <a:pt x="2977" y="1"/>
                      <a:pt x="21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50"/>
              <p:cNvSpPr/>
              <p:nvPr/>
            </p:nvSpPr>
            <p:spPr>
              <a:xfrm>
                <a:off x="1729276" y="3275507"/>
                <a:ext cx="644039" cy="803777"/>
              </a:xfrm>
              <a:custGeom>
                <a:avLst/>
                <a:gdLst/>
                <a:ahLst/>
                <a:cxnLst/>
                <a:rect l="l" t="t" r="r" b="b"/>
                <a:pathLst>
                  <a:path w="8987" h="11216" extrusionOk="0">
                    <a:moveTo>
                      <a:pt x="1827" y="0"/>
                    </a:moveTo>
                    <a:cubicBezTo>
                      <a:pt x="1658" y="0"/>
                      <a:pt x="1487" y="18"/>
                      <a:pt x="1317" y="54"/>
                    </a:cubicBezTo>
                    <a:cubicBezTo>
                      <a:pt x="1145" y="54"/>
                      <a:pt x="1002" y="111"/>
                      <a:pt x="859" y="168"/>
                    </a:cubicBezTo>
                    <a:lnTo>
                      <a:pt x="0" y="512"/>
                    </a:lnTo>
                    <a:lnTo>
                      <a:pt x="115" y="855"/>
                    </a:lnTo>
                    <a:lnTo>
                      <a:pt x="1002" y="483"/>
                    </a:lnTo>
                    <a:cubicBezTo>
                      <a:pt x="1254" y="386"/>
                      <a:pt x="1517" y="339"/>
                      <a:pt x="1779" y="339"/>
                    </a:cubicBezTo>
                    <a:cubicBezTo>
                      <a:pt x="2442" y="339"/>
                      <a:pt x="3098" y="637"/>
                      <a:pt x="3549" y="1170"/>
                    </a:cubicBezTo>
                    <a:lnTo>
                      <a:pt x="8071" y="6808"/>
                    </a:lnTo>
                    <a:cubicBezTo>
                      <a:pt x="8500" y="7352"/>
                      <a:pt x="8615" y="8124"/>
                      <a:pt x="8329" y="8754"/>
                    </a:cubicBezTo>
                    <a:lnTo>
                      <a:pt x="8300" y="8811"/>
                    </a:lnTo>
                    <a:lnTo>
                      <a:pt x="6382" y="10986"/>
                    </a:lnTo>
                    <a:lnTo>
                      <a:pt x="6640" y="11215"/>
                    </a:lnTo>
                    <a:lnTo>
                      <a:pt x="8615" y="9012"/>
                    </a:lnTo>
                    <a:lnTo>
                      <a:pt x="8615" y="8983"/>
                    </a:lnTo>
                    <a:cubicBezTo>
                      <a:pt x="8987" y="8182"/>
                      <a:pt x="8872" y="7266"/>
                      <a:pt x="8329" y="6579"/>
                    </a:cubicBezTo>
                    <a:lnTo>
                      <a:pt x="3807" y="970"/>
                    </a:lnTo>
                    <a:cubicBezTo>
                      <a:pt x="3314" y="360"/>
                      <a:pt x="2591" y="0"/>
                      <a:pt x="18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50"/>
              <p:cNvSpPr/>
              <p:nvPr/>
            </p:nvSpPr>
            <p:spPr>
              <a:xfrm>
                <a:off x="2055775" y="4011489"/>
                <a:ext cx="196573" cy="174644"/>
              </a:xfrm>
              <a:custGeom>
                <a:avLst/>
                <a:gdLst/>
                <a:ahLst/>
                <a:cxnLst/>
                <a:rect l="l" t="t" r="r" b="b"/>
                <a:pathLst>
                  <a:path w="2743" h="2437" extrusionOk="0">
                    <a:moveTo>
                      <a:pt x="1569" y="1"/>
                    </a:moveTo>
                    <a:lnTo>
                      <a:pt x="567" y="1060"/>
                    </a:lnTo>
                    <a:cubicBezTo>
                      <a:pt x="0" y="1649"/>
                      <a:pt x="530" y="2437"/>
                      <a:pt x="1143" y="2437"/>
                    </a:cubicBezTo>
                    <a:cubicBezTo>
                      <a:pt x="1335" y="2437"/>
                      <a:pt x="1535" y="2360"/>
                      <a:pt x="1712" y="2176"/>
                    </a:cubicBezTo>
                    <a:lnTo>
                      <a:pt x="2742" y="1117"/>
                    </a:lnTo>
                    <a:lnTo>
                      <a:pt x="2170" y="545"/>
                    </a:lnTo>
                    <a:lnTo>
                      <a:pt x="156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50"/>
              <p:cNvSpPr/>
              <p:nvPr/>
            </p:nvSpPr>
            <p:spPr>
              <a:xfrm>
                <a:off x="1597989" y="2888310"/>
                <a:ext cx="1064561" cy="1180727"/>
              </a:xfrm>
              <a:custGeom>
                <a:avLst/>
                <a:gdLst/>
                <a:ahLst/>
                <a:cxnLst/>
                <a:rect l="l" t="t" r="r" b="b"/>
                <a:pathLst>
                  <a:path w="14855" h="16476" extrusionOk="0">
                    <a:moveTo>
                      <a:pt x="4794" y="1"/>
                    </a:moveTo>
                    <a:cubicBezTo>
                      <a:pt x="4441" y="1"/>
                      <a:pt x="4079" y="35"/>
                      <a:pt x="3721" y="105"/>
                    </a:cubicBezTo>
                    <a:cubicBezTo>
                      <a:pt x="2290" y="391"/>
                      <a:pt x="1231" y="1164"/>
                      <a:pt x="802" y="2194"/>
                    </a:cubicBezTo>
                    <a:cubicBezTo>
                      <a:pt x="1" y="4026"/>
                      <a:pt x="1346" y="6029"/>
                      <a:pt x="1518" y="6258"/>
                    </a:cubicBezTo>
                    <a:lnTo>
                      <a:pt x="2090" y="5829"/>
                    </a:lnTo>
                    <a:cubicBezTo>
                      <a:pt x="1832" y="5457"/>
                      <a:pt x="1632" y="5056"/>
                      <a:pt x="1489" y="4627"/>
                    </a:cubicBezTo>
                    <a:cubicBezTo>
                      <a:pt x="1203" y="3940"/>
                      <a:pt x="1174" y="3167"/>
                      <a:pt x="1460" y="2480"/>
                    </a:cubicBezTo>
                    <a:cubicBezTo>
                      <a:pt x="1804" y="1650"/>
                      <a:pt x="2691" y="1049"/>
                      <a:pt x="3864" y="821"/>
                    </a:cubicBezTo>
                    <a:cubicBezTo>
                      <a:pt x="4180" y="762"/>
                      <a:pt x="4497" y="733"/>
                      <a:pt x="4804" y="733"/>
                    </a:cubicBezTo>
                    <a:cubicBezTo>
                      <a:pt x="5697" y="733"/>
                      <a:pt x="6508" y="974"/>
                      <a:pt x="6955" y="1422"/>
                    </a:cubicBezTo>
                    <a:cubicBezTo>
                      <a:pt x="7470" y="1908"/>
                      <a:pt x="7413" y="2538"/>
                      <a:pt x="7270" y="3597"/>
                    </a:cubicBezTo>
                    <a:cubicBezTo>
                      <a:pt x="7127" y="4655"/>
                      <a:pt x="6955" y="5857"/>
                      <a:pt x="7756" y="7059"/>
                    </a:cubicBezTo>
                    <a:cubicBezTo>
                      <a:pt x="8558" y="8290"/>
                      <a:pt x="9788" y="8634"/>
                      <a:pt x="10876" y="8948"/>
                    </a:cubicBezTo>
                    <a:cubicBezTo>
                      <a:pt x="11849" y="9206"/>
                      <a:pt x="12765" y="9464"/>
                      <a:pt x="13309" y="10293"/>
                    </a:cubicBezTo>
                    <a:cubicBezTo>
                      <a:pt x="14081" y="11524"/>
                      <a:pt x="13795" y="13499"/>
                      <a:pt x="12479" y="16160"/>
                    </a:cubicBezTo>
                    <a:lnTo>
                      <a:pt x="13108" y="16475"/>
                    </a:lnTo>
                    <a:cubicBezTo>
                      <a:pt x="14596" y="13527"/>
                      <a:pt x="14854" y="11381"/>
                      <a:pt x="13938" y="9921"/>
                    </a:cubicBezTo>
                    <a:cubicBezTo>
                      <a:pt x="13223" y="8863"/>
                      <a:pt x="12135" y="8548"/>
                      <a:pt x="11076" y="8233"/>
                    </a:cubicBezTo>
                    <a:cubicBezTo>
                      <a:pt x="10017" y="7947"/>
                      <a:pt x="9016" y="7661"/>
                      <a:pt x="8357" y="6659"/>
                    </a:cubicBezTo>
                    <a:cubicBezTo>
                      <a:pt x="7728" y="5686"/>
                      <a:pt x="7842" y="4684"/>
                      <a:pt x="7985" y="3682"/>
                    </a:cubicBezTo>
                    <a:cubicBezTo>
                      <a:pt x="8129" y="2681"/>
                      <a:pt x="8243" y="1650"/>
                      <a:pt x="7470" y="906"/>
                    </a:cubicBezTo>
                    <a:cubicBezTo>
                      <a:pt x="6887" y="323"/>
                      <a:pt x="5880" y="1"/>
                      <a:pt x="47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50"/>
              <p:cNvSpPr/>
              <p:nvPr/>
            </p:nvSpPr>
            <p:spPr>
              <a:xfrm>
                <a:off x="1624648" y="2907301"/>
                <a:ext cx="1019413" cy="1141240"/>
              </a:xfrm>
              <a:custGeom>
                <a:avLst/>
                <a:gdLst/>
                <a:ahLst/>
                <a:cxnLst/>
                <a:rect l="l" t="t" r="r" b="b"/>
                <a:pathLst>
                  <a:path w="14225" h="15925" extrusionOk="0">
                    <a:moveTo>
                      <a:pt x="4438" y="0"/>
                    </a:moveTo>
                    <a:cubicBezTo>
                      <a:pt x="4091" y="0"/>
                      <a:pt x="3733" y="32"/>
                      <a:pt x="3378" y="98"/>
                    </a:cubicBezTo>
                    <a:cubicBezTo>
                      <a:pt x="2061" y="355"/>
                      <a:pt x="1060" y="1071"/>
                      <a:pt x="630" y="2044"/>
                    </a:cubicBezTo>
                    <a:cubicBezTo>
                      <a:pt x="1" y="3503"/>
                      <a:pt x="831" y="5077"/>
                      <a:pt x="1203" y="5650"/>
                    </a:cubicBezTo>
                    <a:lnTo>
                      <a:pt x="1403" y="5507"/>
                    </a:lnTo>
                    <a:cubicBezTo>
                      <a:pt x="1174" y="5192"/>
                      <a:pt x="1002" y="4820"/>
                      <a:pt x="888" y="4448"/>
                    </a:cubicBezTo>
                    <a:cubicBezTo>
                      <a:pt x="573" y="3704"/>
                      <a:pt x="544" y="2874"/>
                      <a:pt x="859" y="2130"/>
                    </a:cubicBezTo>
                    <a:cubicBezTo>
                      <a:pt x="1231" y="1214"/>
                      <a:pt x="2147" y="584"/>
                      <a:pt x="3435" y="327"/>
                    </a:cubicBezTo>
                    <a:cubicBezTo>
                      <a:pt x="3743" y="265"/>
                      <a:pt x="4058" y="236"/>
                      <a:pt x="4367" y="236"/>
                    </a:cubicBezTo>
                    <a:cubicBezTo>
                      <a:pt x="5350" y="236"/>
                      <a:pt x="6276" y="528"/>
                      <a:pt x="6755" y="985"/>
                    </a:cubicBezTo>
                    <a:cubicBezTo>
                      <a:pt x="7356" y="1557"/>
                      <a:pt x="7270" y="2416"/>
                      <a:pt x="7127" y="3360"/>
                    </a:cubicBezTo>
                    <a:cubicBezTo>
                      <a:pt x="6984" y="4390"/>
                      <a:pt x="6841" y="5535"/>
                      <a:pt x="7585" y="6680"/>
                    </a:cubicBezTo>
                    <a:cubicBezTo>
                      <a:pt x="8329" y="7825"/>
                      <a:pt x="9502" y="8140"/>
                      <a:pt x="10561" y="8454"/>
                    </a:cubicBezTo>
                    <a:cubicBezTo>
                      <a:pt x="11534" y="8712"/>
                      <a:pt x="12536" y="8998"/>
                      <a:pt x="13137" y="9914"/>
                    </a:cubicBezTo>
                    <a:cubicBezTo>
                      <a:pt x="13938" y="11145"/>
                      <a:pt x="13709" y="13148"/>
                      <a:pt x="12421" y="15781"/>
                    </a:cubicBezTo>
                    <a:lnTo>
                      <a:pt x="12650" y="15924"/>
                    </a:lnTo>
                    <a:cubicBezTo>
                      <a:pt x="13996" y="13148"/>
                      <a:pt x="14224" y="11145"/>
                      <a:pt x="13366" y="9800"/>
                    </a:cubicBezTo>
                    <a:cubicBezTo>
                      <a:pt x="12708" y="8798"/>
                      <a:pt x="11706" y="8512"/>
                      <a:pt x="10647" y="8225"/>
                    </a:cubicBezTo>
                    <a:cubicBezTo>
                      <a:pt x="9560" y="7939"/>
                      <a:pt x="8472" y="7596"/>
                      <a:pt x="7785" y="6566"/>
                    </a:cubicBezTo>
                    <a:cubicBezTo>
                      <a:pt x="7098" y="5507"/>
                      <a:pt x="7241" y="4390"/>
                      <a:pt x="7356" y="3417"/>
                    </a:cubicBezTo>
                    <a:cubicBezTo>
                      <a:pt x="7499" y="2444"/>
                      <a:pt x="7613" y="1529"/>
                      <a:pt x="6927" y="813"/>
                    </a:cubicBezTo>
                    <a:cubicBezTo>
                      <a:pt x="6393" y="279"/>
                      <a:pt x="5460" y="0"/>
                      <a:pt x="44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50"/>
              <p:cNvSpPr/>
              <p:nvPr/>
            </p:nvSpPr>
            <p:spPr>
              <a:xfrm>
                <a:off x="1649300" y="3245480"/>
                <a:ext cx="153861" cy="150852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105" extrusionOk="0">
                    <a:moveTo>
                      <a:pt x="1073" y="1"/>
                    </a:moveTo>
                    <a:cubicBezTo>
                      <a:pt x="1011" y="1"/>
                      <a:pt x="949" y="5"/>
                      <a:pt x="887" y="15"/>
                    </a:cubicBezTo>
                    <a:lnTo>
                      <a:pt x="859" y="15"/>
                    </a:lnTo>
                    <a:cubicBezTo>
                      <a:pt x="372" y="101"/>
                      <a:pt x="0" y="530"/>
                      <a:pt x="0" y="1045"/>
                    </a:cubicBezTo>
                    <a:cubicBezTo>
                      <a:pt x="0" y="1217"/>
                      <a:pt x="57" y="1389"/>
                      <a:pt x="143" y="1560"/>
                    </a:cubicBezTo>
                    <a:cubicBezTo>
                      <a:pt x="200" y="1646"/>
                      <a:pt x="258" y="1732"/>
                      <a:pt x="344" y="1818"/>
                    </a:cubicBezTo>
                    <a:cubicBezTo>
                      <a:pt x="487" y="1961"/>
                      <a:pt x="687" y="2047"/>
                      <a:pt x="916" y="2104"/>
                    </a:cubicBezTo>
                    <a:lnTo>
                      <a:pt x="1288" y="2104"/>
                    </a:lnTo>
                    <a:cubicBezTo>
                      <a:pt x="1746" y="1990"/>
                      <a:pt x="2089" y="1618"/>
                      <a:pt x="2118" y="1160"/>
                    </a:cubicBezTo>
                    <a:cubicBezTo>
                      <a:pt x="2147" y="1045"/>
                      <a:pt x="2147" y="931"/>
                      <a:pt x="2118" y="845"/>
                    </a:cubicBezTo>
                    <a:cubicBezTo>
                      <a:pt x="2089" y="673"/>
                      <a:pt x="2004" y="501"/>
                      <a:pt x="1860" y="358"/>
                    </a:cubicBezTo>
                    <a:cubicBezTo>
                      <a:pt x="1670" y="120"/>
                      <a:pt x="1379" y="1"/>
                      <a:pt x="10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50"/>
              <p:cNvSpPr/>
              <p:nvPr/>
            </p:nvSpPr>
            <p:spPr>
              <a:xfrm>
                <a:off x="1686207" y="3279305"/>
                <a:ext cx="82126" cy="82126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146" extrusionOk="0">
                    <a:moveTo>
                      <a:pt x="573" y="1"/>
                    </a:moveTo>
                    <a:cubicBezTo>
                      <a:pt x="258" y="1"/>
                      <a:pt x="0" y="258"/>
                      <a:pt x="0" y="573"/>
                    </a:cubicBezTo>
                    <a:cubicBezTo>
                      <a:pt x="0" y="888"/>
                      <a:pt x="258" y="1146"/>
                      <a:pt x="573" y="1146"/>
                    </a:cubicBezTo>
                    <a:cubicBezTo>
                      <a:pt x="888" y="1146"/>
                      <a:pt x="1145" y="888"/>
                      <a:pt x="1145" y="573"/>
                    </a:cubicBezTo>
                    <a:cubicBezTo>
                      <a:pt x="1145" y="258"/>
                      <a:pt x="888" y="1"/>
                      <a:pt x="5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50"/>
              <p:cNvSpPr/>
              <p:nvPr/>
            </p:nvSpPr>
            <p:spPr>
              <a:xfrm>
                <a:off x="2375323" y="3949787"/>
                <a:ext cx="262288" cy="217714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3038" extrusionOk="0">
                    <a:moveTo>
                      <a:pt x="1987" y="0"/>
                    </a:moveTo>
                    <a:cubicBezTo>
                      <a:pt x="1889" y="0"/>
                      <a:pt x="1789" y="11"/>
                      <a:pt x="1689" y="32"/>
                    </a:cubicBezTo>
                    <a:cubicBezTo>
                      <a:pt x="344" y="290"/>
                      <a:pt x="0" y="2035"/>
                      <a:pt x="1117" y="2779"/>
                    </a:cubicBezTo>
                    <a:cubicBezTo>
                      <a:pt x="1384" y="2958"/>
                      <a:pt x="1673" y="3037"/>
                      <a:pt x="1954" y="3037"/>
                    </a:cubicBezTo>
                    <a:cubicBezTo>
                      <a:pt x="2846" y="3037"/>
                      <a:pt x="3659" y="2235"/>
                      <a:pt x="3463" y="1234"/>
                    </a:cubicBezTo>
                    <a:cubicBezTo>
                      <a:pt x="3313" y="507"/>
                      <a:pt x="2680" y="0"/>
                      <a:pt x="19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50"/>
              <p:cNvSpPr/>
              <p:nvPr/>
            </p:nvSpPr>
            <p:spPr>
              <a:xfrm>
                <a:off x="2406066" y="3973292"/>
                <a:ext cx="205817" cy="172351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2405" extrusionOk="0">
                    <a:moveTo>
                      <a:pt x="1522" y="0"/>
                    </a:moveTo>
                    <a:cubicBezTo>
                      <a:pt x="1454" y="0"/>
                      <a:pt x="1386" y="6"/>
                      <a:pt x="1317" y="19"/>
                    </a:cubicBezTo>
                    <a:cubicBezTo>
                      <a:pt x="258" y="248"/>
                      <a:pt x="1" y="1593"/>
                      <a:pt x="888" y="2194"/>
                    </a:cubicBezTo>
                    <a:cubicBezTo>
                      <a:pt x="1102" y="2339"/>
                      <a:pt x="1332" y="2404"/>
                      <a:pt x="1554" y="2404"/>
                    </a:cubicBezTo>
                    <a:cubicBezTo>
                      <a:pt x="2250" y="2404"/>
                      <a:pt x="2871" y="1766"/>
                      <a:pt x="2719" y="963"/>
                    </a:cubicBezTo>
                    <a:cubicBezTo>
                      <a:pt x="2592" y="402"/>
                      <a:pt x="2078" y="0"/>
                      <a:pt x="15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50"/>
              <p:cNvSpPr/>
              <p:nvPr/>
            </p:nvSpPr>
            <p:spPr>
              <a:xfrm>
                <a:off x="2469632" y="4023026"/>
                <a:ext cx="86784" cy="72882"/>
              </a:xfrm>
              <a:custGeom>
                <a:avLst/>
                <a:gdLst/>
                <a:ahLst/>
                <a:cxnLst/>
                <a:rect l="l" t="t" r="r" b="b"/>
                <a:pathLst>
                  <a:path w="1211" h="1017" extrusionOk="0">
                    <a:moveTo>
                      <a:pt x="673" y="1"/>
                    </a:moveTo>
                    <a:cubicBezTo>
                      <a:pt x="640" y="1"/>
                      <a:pt x="607" y="4"/>
                      <a:pt x="573" y="12"/>
                    </a:cubicBezTo>
                    <a:cubicBezTo>
                      <a:pt x="115" y="97"/>
                      <a:pt x="1" y="670"/>
                      <a:pt x="373" y="927"/>
                    </a:cubicBezTo>
                    <a:cubicBezTo>
                      <a:pt x="462" y="989"/>
                      <a:pt x="557" y="1016"/>
                      <a:pt x="650" y="1016"/>
                    </a:cubicBezTo>
                    <a:cubicBezTo>
                      <a:pt x="945" y="1016"/>
                      <a:pt x="1211" y="739"/>
                      <a:pt x="1146" y="412"/>
                    </a:cubicBezTo>
                    <a:cubicBezTo>
                      <a:pt x="1096" y="163"/>
                      <a:pt x="894" y="1"/>
                      <a:pt x="6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50"/>
              <p:cNvSpPr/>
              <p:nvPr/>
            </p:nvSpPr>
            <p:spPr>
              <a:xfrm>
                <a:off x="1813338" y="4198171"/>
                <a:ext cx="168266" cy="65142"/>
              </a:xfrm>
              <a:custGeom>
                <a:avLst/>
                <a:gdLst/>
                <a:ahLst/>
                <a:cxnLst/>
                <a:rect l="l" t="t" r="r" b="b"/>
                <a:pathLst>
                  <a:path w="2348" h="909" extrusionOk="0">
                    <a:moveTo>
                      <a:pt x="58" y="0"/>
                    </a:moveTo>
                    <a:lnTo>
                      <a:pt x="58" y="172"/>
                    </a:lnTo>
                    <a:lnTo>
                      <a:pt x="29" y="401"/>
                    </a:lnTo>
                    <a:lnTo>
                      <a:pt x="1" y="773"/>
                    </a:lnTo>
                    <a:lnTo>
                      <a:pt x="1460" y="887"/>
                    </a:lnTo>
                    <a:cubicBezTo>
                      <a:pt x="1503" y="902"/>
                      <a:pt x="1539" y="909"/>
                      <a:pt x="1575" y="909"/>
                    </a:cubicBezTo>
                    <a:cubicBezTo>
                      <a:pt x="1611" y="909"/>
                      <a:pt x="1646" y="902"/>
                      <a:pt x="1689" y="887"/>
                    </a:cubicBezTo>
                    <a:cubicBezTo>
                      <a:pt x="2033" y="830"/>
                      <a:pt x="2290" y="544"/>
                      <a:pt x="2347" y="172"/>
                    </a:cubicBezTo>
                    <a:lnTo>
                      <a:pt x="659" y="29"/>
                    </a:lnTo>
                    <a:lnTo>
                      <a:pt x="401" y="29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50"/>
              <p:cNvSpPr/>
              <p:nvPr/>
            </p:nvSpPr>
            <p:spPr>
              <a:xfrm>
                <a:off x="2098415" y="4052552"/>
                <a:ext cx="153933" cy="132864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1854" extrusionOk="0">
                    <a:moveTo>
                      <a:pt x="1575" y="0"/>
                    </a:moveTo>
                    <a:lnTo>
                      <a:pt x="1" y="1632"/>
                    </a:lnTo>
                    <a:cubicBezTo>
                      <a:pt x="151" y="1782"/>
                      <a:pt x="340" y="1854"/>
                      <a:pt x="532" y="1854"/>
                    </a:cubicBezTo>
                    <a:cubicBezTo>
                      <a:pt x="741" y="1854"/>
                      <a:pt x="952" y="1767"/>
                      <a:pt x="1117" y="1603"/>
                    </a:cubicBezTo>
                    <a:lnTo>
                      <a:pt x="2147" y="544"/>
                    </a:lnTo>
                    <a:lnTo>
                      <a:pt x="157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50"/>
              <p:cNvSpPr/>
              <p:nvPr/>
            </p:nvSpPr>
            <p:spPr>
              <a:xfrm>
                <a:off x="2432725" y="2243628"/>
                <a:ext cx="816390" cy="1015256"/>
              </a:xfrm>
              <a:custGeom>
                <a:avLst/>
                <a:gdLst/>
                <a:ahLst/>
                <a:cxnLst/>
                <a:rect l="l" t="t" r="r" b="b"/>
                <a:pathLst>
                  <a:path w="11392" h="14167" extrusionOk="0">
                    <a:moveTo>
                      <a:pt x="3177" y="0"/>
                    </a:moveTo>
                    <a:lnTo>
                      <a:pt x="1" y="12020"/>
                    </a:lnTo>
                    <a:lnTo>
                      <a:pt x="8157" y="14167"/>
                    </a:lnTo>
                    <a:lnTo>
                      <a:pt x="8272" y="14024"/>
                    </a:lnTo>
                    <a:lnTo>
                      <a:pt x="11391" y="2175"/>
                    </a:lnTo>
                    <a:lnTo>
                      <a:pt x="317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50"/>
              <p:cNvSpPr/>
              <p:nvPr/>
            </p:nvSpPr>
            <p:spPr>
              <a:xfrm>
                <a:off x="2451214" y="2237465"/>
                <a:ext cx="797901" cy="1011171"/>
              </a:xfrm>
              <a:custGeom>
                <a:avLst/>
                <a:gdLst/>
                <a:ahLst/>
                <a:cxnLst/>
                <a:rect l="l" t="t" r="r" b="b"/>
                <a:pathLst>
                  <a:path w="11134" h="14110" extrusionOk="0">
                    <a:moveTo>
                      <a:pt x="3177" y="0"/>
                    </a:moveTo>
                    <a:lnTo>
                      <a:pt x="0" y="12020"/>
                    </a:lnTo>
                    <a:lnTo>
                      <a:pt x="8014" y="14110"/>
                    </a:lnTo>
                    <a:lnTo>
                      <a:pt x="11133" y="2261"/>
                    </a:lnTo>
                    <a:lnTo>
                      <a:pt x="9530" y="1832"/>
                    </a:lnTo>
                    <a:lnTo>
                      <a:pt x="9473" y="1632"/>
                    </a:lnTo>
                    <a:lnTo>
                      <a:pt x="317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50"/>
              <p:cNvSpPr/>
              <p:nvPr/>
            </p:nvSpPr>
            <p:spPr>
              <a:xfrm>
                <a:off x="2488121" y="2321526"/>
                <a:ext cx="685103" cy="873792"/>
              </a:xfrm>
              <a:custGeom>
                <a:avLst/>
                <a:gdLst/>
                <a:ahLst/>
                <a:cxnLst/>
                <a:rect l="l" t="t" r="r" b="b"/>
                <a:pathLst>
                  <a:path w="9560" h="12193" extrusionOk="0">
                    <a:moveTo>
                      <a:pt x="2748" y="1"/>
                    </a:moveTo>
                    <a:lnTo>
                      <a:pt x="0" y="10418"/>
                    </a:lnTo>
                    <a:lnTo>
                      <a:pt x="6812" y="12192"/>
                    </a:lnTo>
                    <a:lnTo>
                      <a:pt x="9559" y="1804"/>
                    </a:lnTo>
                    <a:lnTo>
                      <a:pt x="274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50"/>
              <p:cNvSpPr/>
              <p:nvPr/>
            </p:nvSpPr>
            <p:spPr>
              <a:xfrm>
                <a:off x="2498369" y="2315363"/>
                <a:ext cx="685103" cy="873792"/>
              </a:xfrm>
              <a:custGeom>
                <a:avLst/>
                <a:gdLst/>
                <a:ahLst/>
                <a:cxnLst/>
                <a:rect l="l" t="t" r="r" b="b"/>
                <a:pathLst>
                  <a:path w="9560" h="12193" extrusionOk="0">
                    <a:moveTo>
                      <a:pt x="2748" y="1"/>
                    </a:moveTo>
                    <a:lnTo>
                      <a:pt x="1" y="10418"/>
                    </a:lnTo>
                    <a:lnTo>
                      <a:pt x="6812" y="12193"/>
                    </a:lnTo>
                    <a:lnTo>
                      <a:pt x="9559" y="1804"/>
                    </a:lnTo>
                    <a:lnTo>
                      <a:pt x="27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50"/>
              <p:cNvSpPr/>
              <p:nvPr/>
            </p:nvSpPr>
            <p:spPr>
              <a:xfrm>
                <a:off x="2806020" y="2329767"/>
                <a:ext cx="330297" cy="104629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460" extrusionOk="0">
                    <a:moveTo>
                      <a:pt x="58" y="0"/>
                    </a:moveTo>
                    <a:lnTo>
                      <a:pt x="0" y="286"/>
                    </a:lnTo>
                    <a:lnTo>
                      <a:pt x="4522" y="1460"/>
                    </a:lnTo>
                    <a:lnTo>
                      <a:pt x="4608" y="1145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50"/>
              <p:cNvSpPr/>
              <p:nvPr/>
            </p:nvSpPr>
            <p:spPr>
              <a:xfrm>
                <a:off x="2793694" y="2372837"/>
                <a:ext cx="264653" cy="88218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1231" extrusionOk="0">
                    <a:moveTo>
                      <a:pt x="87" y="0"/>
                    </a:moveTo>
                    <a:lnTo>
                      <a:pt x="1" y="315"/>
                    </a:lnTo>
                    <a:lnTo>
                      <a:pt x="3607" y="1231"/>
                    </a:lnTo>
                    <a:lnTo>
                      <a:pt x="3693" y="94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50"/>
              <p:cNvSpPr/>
              <p:nvPr/>
            </p:nvSpPr>
            <p:spPr>
              <a:xfrm>
                <a:off x="2734213" y="2481478"/>
                <a:ext cx="221583" cy="80120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1118" extrusionOk="0">
                    <a:moveTo>
                      <a:pt x="87" y="1"/>
                    </a:moveTo>
                    <a:lnTo>
                      <a:pt x="1" y="316"/>
                    </a:lnTo>
                    <a:lnTo>
                      <a:pt x="3006" y="1117"/>
                    </a:lnTo>
                    <a:lnTo>
                      <a:pt x="3092" y="802"/>
                    </a:lnTo>
                    <a:lnTo>
                      <a:pt x="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50"/>
              <p:cNvSpPr/>
              <p:nvPr/>
            </p:nvSpPr>
            <p:spPr>
              <a:xfrm>
                <a:off x="2771120" y="2460982"/>
                <a:ext cx="330297" cy="1047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461" extrusionOk="0">
                    <a:moveTo>
                      <a:pt x="87" y="1"/>
                    </a:moveTo>
                    <a:lnTo>
                      <a:pt x="1" y="287"/>
                    </a:lnTo>
                    <a:lnTo>
                      <a:pt x="4523" y="1460"/>
                    </a:lnTo>
                    <a:lnTo>
                      <a:pt x="4609" y="1146"/>
                    </a:lnTo>
                    <a:lnTo>
                      <a:pt x="8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50"/>
              <p:cNvSpPr/>
              <p:nvPr/>
            </p:nvSpPr>
            <p:spPr>
              <a:xfrm>
                <a:off x="2711639" y="2567617"/>
                <a:ext cx="262647" cy="90368"/>
              </a:xfrm>
              <a:custGeom>
                <a:avLst/>
                <a:gdLst/>
                <a:ahLst/>
                <a:cxnLst/>
                <a:rect l="l" t="t" r="r" b="b"/>
                <a:pathLst>
                  <a:path w="3665" h="1261" extrusionOk="0">
                    <a:moveTo>
                      <a:pt x="58" y="1"/>
                    </a:moveTo>
                    <a:lnTo>
                      <a:pt x="1" y="316"/>
                    </a:lnTo>
                    <a:lnTo>
                      <a:pt x="3578" y="1260"/>
                    </a:lnTo>
                    <a:lnTo>
                      <a:pt x="3664" y="945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50"/>
              <p:cNvSpPr/>
              <p:nvPr/>
            </p:nvSpPr>
            <p:spPr>
              <a:xfrm>
                <a:off x="2699385" y="2612765"/>
                <a:ext cx="221583" cy="78041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1089" extrusionOk="0">
                    <a:moveTo>
                      <a:pt x="86" y="1"/>
                    </a:moveTo>
                    <a:lnTo>
                      <a:pt x="0" y="315"/>
                    </a:lnTo>
                    <a:lnTo>
                      <a:pt x="3005" y="1088"/>
                    </a:lnTo>
                    <a:lnTo>
                      <a:pt x="3091" y="802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50"/>
              <p:cNvSpPr/>
              <p:nvPr/>
            </p:nvSpPr>
            <p:spPr>
              <a:xfrm>
                <a:off x="2689137" y="2655835"/>
                <a:ext cx="328219" cy="106707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1489" extrusionOk="0">
                    <a:moveTo>
                      <a:pt x="57" y="1"/>
                    </a:moveTo>
                    <a:lnTo>
                      <a:pt x="0" y="287"/>
                    </a:lnTo>
                    <a:lnTo>
                      <a:pt x="4493" y="1489"/>
                    </a:lnTo>
                    <a:lnTo>
                      <a:pt x="4579" y="1174"/>
                    </a:ln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50"/>
              <p:cNvSpPr/>
              <p:nvPr/>
            </p:nvSpPr>
            <p:spPr>
              <a:xfrm>
                <a:off x="2676811" y="2698904"/>
                <a:ext cx="262575" cy="90296"/>
              </a:xfrm>
              <a:custGeom>
                <a:avLst/>
                <a:gdLst/>
                <a:ahLst/>
                <a:cxnLst/>
                <a:rect l="l" t="t" r="r" b="b"/>
                <a:pathLst>
                  <a:path w="3664" h="1260" extrusionOk="0">
                    <a:moveTo>
                      <a:pt x="86" y="1"/>
                    </a:moveTo>
                    <a:lnTo>
                      <a:pt x="0" y="315"/>
                    </a:lnTo>
                    <a:lnTo>
                      <a:pt x="3578" y="1260"/>
                    </a:lnTo>
                    <a:lnTo>
                      <a:pt x="3664" y="945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50"/>
              <p:cNvSpPr/>
              <p:nvPr/>
            </p:nvSpPr>
            <p:spPr>
              <a:xfrm>
                <a:off x="2713718" y="2680487"/>
                <a:ext cx="223662" cy="75892"/>
              </a:xfrm>
              <a:custGeom>
                <a:avLst/>
                <a:gdLst/>
                <a:ahLst/>
                <a:cxnLst/>
                <a:rect l="l" t="t" r="r" b="b"/>
                <a:pathLst>
                  <a:path w="3121" h="1059" extrusionOk="0">
                    <a:moveTo>
                      <a:pt x="86" y="0"/>
                    </a:moveTo>
                    <a:lnTo>
                      <a:pt x="1" y="286"/>
                    </a:lnTo>
                    <a:lnTo>
                      <a:pt x="3034" y="1059"/>
                    </a:lnTo>
                    <a:lnTo>
                      <a:pt x="3120" y="773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50"/>
              <p:cNvSpPr/>
              <p:nvPr/>
            </p:nvSpPr>
            <p:spPr>
              <a:xfrm>
                <a:off x="2703470" y="2721478"/>
                <a:ext cx="330297" cy="106707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489" extrusionOk="0">
                    <a:moveTo>
                      <a:pt x="86" y="0"/>
                    </a:moveTo>
                    <a:lnTo>
                      <a:pt x="0" y="315"/>
                    </a:lnTo>
                    <a:lnTo>
                      <a:pt x="4522" y="1489"/>
                    </a:lnTo>
                    <a:lnTo>
                      <a:pt x="4608" y="1174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50"/>
              <p:cNvSpPr/>
              <p:nvPr/>
            </p:nvSpPr>
            <p:spPr>
              <a:xfrm>
                <a:off x="2641911" y="2830191"/>
                <a:ext cx="262647" cy="90296"/>
              </a:xfrm>
              <a:custGeom>
                <a:avLst/>
                <a:gdLst/>
                <a:ahLst/>
                <a:cxnLst/>
                <a:rect l="l" t="t" r="r" b="b"/>
                <a:pathLst>
                  <a:path w="3665" h="1260" extrusionOk="0">
                    <a:moveTo>
                      <a:pt x="87" y="0"/>
                    </a:moveTo>
                    <a:lnTo>
                      <a:pt x="1" y="315"/>
                    </a:lnTo>
                    <a:lnTo>
                      <a:pt x="3578" y="1259"/>
                    </a:lnTo>
                    <a:lnTo>
                      <a:pt x="3664" y="945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50"/>
              <p:cNvSpPr/>
              <p:nvPr/>
            </p:nvSpPr>
            <p:spPr>
              <a:xfrm>
                <a:off x="2629656" y="2873261"/>
                <a:ext cx="221583" cy="80048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1117" extrusionOk="0">
                    <a:moveTo>
                      <a:pt x="86" y="0"/>
                    </a:moveTo>
                    <a:lnTo>
                      <a:pt x="0" y="315"/>
                    </a:lnTo>
                    <a:lnTo>
                      <a:pt x="3005" y="1116"/>
                    </a:lnTo>
                    <a:lnTo>
                      <a:pt x="3091" y="802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50"/>
              <p:cNvSpPr/>
              <p:nvPr/>
            </p:nvSpPr>
            <p:spPr>
              <a:xfrm>
                <a:off x="2619408" y="2916331"/>
                <a:ext cx="328219" cy="106707"/>
              </a:xfrm>
              <a:custGeom>
                <a:avLst/>
                <a:gdLst/>
                <a:ahLst/>
                <a:cxnLst/>
                <a:rect l="l" t="t" r="r" b="b"/>
                <a:pathLst>
                  <a:path w="4580" h="1489" extrusionOk="0">
                    <a:moveTo>
                      <a:pt x="86" y="0"/>
                    </a:moveTo>
                    <a:lnTo>
                      <a:pt x="0" y="315"/>
                    </a:lnTo>
                    <a:lnTo>
                      <a:pt x="4522" y="1488"/>
                    </a:lnTo>
                    <a:lnTo>
                      <a:pt x="4579" y="1202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50"/>
              <p:cNvSpPr/>
              <p:nvPr/>
            </p:nvSpPr>
            <p:spPr>
              <a:xfrm>
                <a:off x="2607082" y="2959400"/>
                <a:ext cx="264653" cy="90296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1260" extrusionOk="0">
                    <a:moveTo>
                      <a:pt x="86" y="0"/>
                    </a:moveTo>
                    <a:lnTo>
                      <a:pt x="0" y="315"/>
                    </a:lnTo>
                    <a:lnTo>
                      <a:pt x="3606" y="1259"/>
                    </a:lnTo>
                    <a:lnTo>
                      <a:pt x="3692" y="945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50"/>
              <p:cNvSpPr/>
              <p:nvPr/>
            </p:nvSpPr>
            <p:spPr>
              <a:xfrm>
                <a:off x="2646067" y="2940911"/>
                <a:ext cx="223590" cy="78041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089" extrusionOk="0">
                    <a:moveTo>
                      <a:pt x="86" y="1"/>
                    </a:moveTo>
                    <a:lnTo>
                      <a:pt x="0" y="315"/>
                    </a:lnTo>
                    <a:lnTo>
                      <a:pt x="3034" y="1088"/>
                    </a:lnTo>
                    <a:lnTo>
                      <a:pt x="3120" y="802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50"/>
              <p:cNvSpPr/>
              <p:nvPr/>
            </p:nvSpPr>
            <p:spPr>
              <a:xfrm>
                <a:off x="2771120" y="2218976"/>
                <a:ext cx="356956" cy="172351"/>
              </a:xfrm>
              <a:custGeom>
                <a:avLst/>
                <a:gdLst/>
                <a:ahLst/>
                <a:cxnLst/>
                <a:rect l="l" t="t" r="r" b="b"/>
                <a:pathLst>
                  <a:path w="4981" h="2405" extrusionOk="0">
                    <a:moveTo>
                      <a:pt x="1031" y="1"/>
                    </a:moveTo>
                    <a:lnTo>
                      <a:pt x="688" y="344"/>
                    </a:lnTo>
                    <a:lnTo>
                      <a:pt x="402" y="659"/>
                    </a:lnTo>
                    <a:lnTo>
                      <a:pt x="344" y="688"/>
                    </a:lnTo>
                    <a:lnTo>
                      <a:pt x="230" y="831"/>
                    </a:lnTo>
                    <a:lnTo>
                      <a:pt x="1" y="1088"/>
                    </a:lnTo>
                    <a:lnTo>
                      <a:pt x="4981" y="2405"/>
                    </a:lnTo>
                    <a:lnTo>
                      <a:pt x="4952" y="2347"/>
                    </a:lnTo>
                    <a:lnTo>
                      <a:pt x="4895" y="2033"/>
                    </a:lnTo>
                    <a:lnTo>
                      <a:pt x="4838" y="1861"/>
                    </a:lnTo>
                    <a:lnTo>
                      <a:pt x="4838" y="1804"/>
                    </a:lnTo>
                    <a:lnTo>
                      <a:pt x="4809" y="1603"/>
                    </a:lnTo>
                    <a:lnTo>
                      <a:pt x="4752" y="1403"/>
                    </a:lnTo>
                    <a:lnTo>
                      <a:pt x="4637" y="916"/>
                    </a:lnTo>
                    <a:lnTo>
                      <a:pt x="4523" y="888"/>
                    </a:lnTo>
                    <a:lnTo>
                      <a:pt x="4294" y="802"/>
                    </a:lnTo>
                    <a:lnTo>
                      <a:pt x="4179" y="745"/>
                    </a:lnTo>
                    <a:lnTo>
                      <a:pt x="3893" y="630"/>
                    </a:lnTo>
                    <a:lnTo>
                      <a:pt x="3636" y="544"/>
                    </a:lnTo>
                    <a:lnTo>
                      <a:pt x="3607" y="516"/>
                    </a:lnTo>
                    <a:lnTo>
                      <a:pt x="3235" y="401"/>
                    </a:lnTo>
                    <a:lnTo>
                      <a:pt x="3149" y="373"/>
                    </a:lnTo>
                    <a:cubicBezTo>
                      <a:pt x="3086" y="415"/>
                      <a:pt x="3008" y="441"/>
                      <a:pt x="2926" y="441"/>
                    </a:cubicBezTo>
                    <a:cubicBezTo>
                      <a:pt x="2896" y="441"/>
                      <a:pt x="2865" y="438"/>
                      <a:pt x="2834" y="430"/>
                    </a:cubicBezTo>
                    <a:cubicBezTo>
                      <a:pt x="2720" y="373"/>
                      <a:pt x="2605" y="315"/>
                      <a:pt x="2548" y="201"/>
                    </a:cubicBezTo>
                    <a:lnTo>
                      <a:pt x="2147" y="144"/>
                    </a:lnTo>
                    <a:lnTo>
                      <a:pt x="2061" y="144"/>
                    </a:lnTo>
                    <a:lnTo>
                      <a:pt x="1832" y="115"/>
                    </a:lnTo>
                    <a:lnTo>
                      <a:pt x="1317" y="29"/>
                    </a:lnTo>
                    <a:lnTo>
                      <a:pt x="103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50"/>
              <p:cNvSpPr/>
              <p:nvPr/>
            </p:nvSpPr>
            <p:spPr>
              <a:xfrm>
                <a:off x="2756787" y="2262045"/>
                <a:ext cx="387341" cy="135731"/>
              </a:xfrm>
              <a:custGeom>
                <a:avLst/>
                <a:gdLst/>
                <a:ahLst/>
                <a:cxnLst/>
                <a:rect l="l" t="t" r="r" b="b"/>
                <a:pathLst>
                  <a:path w="5405" h="1894" extrusionOk="0">
                    <a:moveTo>
                      <a:pt x="458" y="1"/>
                    </a:moveTo>
                    <a:lnTo>
                      <a:pt x="401" y="29"/>
                    </a:lnTo>
                    <a:lnTo>
                      <a:pt x="258" y="172"/>
                    </a:lnTo>
                    <a:lnTo>
                      <a:pt x="115" y="287"/>
                    </a:lnTo>
                    <a:cubicBezTo>
                      <a:pt x="1" y="373"/>
                      <a:pt x="29" y="544"/>
                      <a:pt x="172" y="573"/>
                    </a:cubicBezTo>
                    <a:lnTo>
                      <a:pt x="5152" y="1890"/>
                    </a:lnTo>
                    <a:cubicBezTo>
                      <a:pt x="5162" y="1892"/>
                      <a:pt x="5172" y="1893"/>
                      <a:pt x="5183" y="1893"/>
                    </a:cubicBezTo>
                    <a:cubicBezTo>
                      <a:pt x="5290" y="1893"/>
                      <a:pt x="5405" y="1765"/>
                      <a:pt x="5352" y="1661"/>
                    </a:cubicBezTo>
                    <a:lnTo>
                      <a:pt x="5266" y="1489"/>
                    </a:lnTo>
                    <a:lnTo>
                      <a:pt x="5209" y="1289"/>
                    </a:lnTo>
                    <a:lnTo>
                      <a:pt x="5181" y="1231"/>
                    </a:lnTo>
                    <a:lnTo>
                      <a:pt x="45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50"/>
              <p:cNvSpPr/>
              <p:nvPr/>
            </p:nvSpPr>
            <p:spPr>
              <a:xfrm>
                <a:off x="2918818" y="2156844"/>
                <a:ext cx="127203" cy="125339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749" extrusionOk="0">
                    <a:moveTo>
                      <a:pt x="974" y="467"/>
                    </a:moveTo>
                    <a:cubicBezTo>
                      <a:pt x="1202" y="524"/>
                      <a:pt x="1317" y="753"/>
                      <a:pt x="1288" y="982"/>
                    </a:cubicBezTo>
                    <a:cubicBezTo>
                      <a:pt x="1260" y="1039"/>
                      <a:pt x="1202" y="1097"/>
                      <a:pt x="1174" y="1154"/>
                    </a:cubicBezTo>
                    <a:cubicBezTo>
                      <a:pt x="1145" y="1182"/>
                      <a:pt x="1117" y="1182"/>
                      <a:pt x="1117" y="1211"/>
                    </a:cubicBezTo>
                    <a:cubicBezTo>
                      <a:pt x="1033" y="1253"/>
                      <a:pt x="949" y="1280"/>
                      <a:pt x="865" y="1280"/>
                    </a:cubicBezTo>
                    <a:cubicBezTo>
                      <a:pt x="835" y="1280"/>
                      <a:pt x="804" y="1276"/>
                      <a:pt x="773" y="1268"/>
                    </a:cubicBezTo>
                    <a:cubicBezTo>
                      <a:pt x="315" y="1154"/>
                      <a:pt x="401" y="467"/>
                      <a:pt x="888" y="467"/>
                    </a:cubicBezTo>
                    <a:close/>
                    <a:moveTo>
                      <a:pt x="846" y="1"/>
                    </a:moveTo>
                    <a:cubicBezTo>
                      <a:pt x="470" y="1"/>
                      <a:pt x="123" y="261"/>
                      <a:pt x="29" y="639"/>
                    </a:cubicBezTo>
                    <a:cubicBezTo>
                      <a:pt x="0" y="696"/>
                      <a:pt x="0" y="753"/>
                      <a:pt x="0" y="782"/>
                    </a:cubicBezTo>
                    <a:cubicBezTo>
                      <a:pt x="0" y="868"/>
                      <a:pt x="0" y="925"/>
                      <a:pt x="0" y="982"/>
                    </a:cubicBezTo>
                    <a:cubicBezTo>
                      <a:pt x="29" y="1211"/>
                      <a:pt x="144" y="1383"/>
                      <a:pt x="287" y="1526"/>
                    </a:cubicBezTo>
                    <a:cubicBezTo>
                      <a:pt x="454" y="1676"/>
                      <a:pt x="670" y="1749"/>
                      <a:pt x="883" y="1749"/>
                    </a:cubicBezTo>
                    <a:cubicBezTo>
                      <a:pt x="1035" y="1749"/>
                      <a:pt x="1186" y="1712"/>
                      <a:pt x="1317" y="1640"/>
                    </a:cubicBezTo>
                    <a:cubicBezTo>
                      <a:pt x="1403" y="1583"/>
                      <a:pt x="1489" y="1526"/>
                      <a:pt x="1546" y="1440"/>
                    </a:cubicBezTo>
                    <a:lnTo>
                      <a:pt x="1575" y="1411"/>
                    </a:lnTo>
                    <a:cubicBezTo>
                      <a:pt x="1660" y="1326"/>
                      <a:pt x="1689" y="1211"/>
                      <a:pt x="1718" y="1097"/>
                    </a:cubicBezTo>
                    <a:cubicBezTo>
                      <a:pt x="1775" y="925"/>
                      <a:pt x="1775" y="753"/>
                      <a:pt x="1718" y="610"/>
                    </a:cubicBezTo>
                    <a:lnTo>
                      <a:pt x="1660" y="496"/>
                    </a:lnTo>
                    <a:cubicBezTo>
                      <a:pt x="1575" y="267"/>
                      <a:pt x="1346" y="95"/>
                      <a:pt x="1088" y="38"/>
                    </a:cubicBezTo>
                    <a:cubicBezTo>
                      <a:pt x="1007" y="13"/>
                      <a:pt x="926" y="1"/>
                      <a:pt x="8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50"/>
              <p:cNvSpPr/>
              <p:nvPr/>
            </p:nvSpPr>
            <p:spPr>
              <a:xfrm>
                <a:off x="2660400" y="2237465"/>
                <a:ext cx="18489" cy="10320"/>
              </a:xfrm>
              <a:custGeom>
                <a:avLst/>
                <a:gdLst/>
                <a:ahLst/>
                <a:cxnLst/>
                <a:rect l="l" t="t" r="r" b="b"/>
                <a:pathLst>
                  <a:path w="258" h="144" extrusionOk="0">
                    <a:moveTo>
                      <a:pt x="258" y="0"/>
                    </a:moveTo>
                    <a:lnTo>
                      <a:pt x="0" y="86"/>
                    </a:lnTo>
                    <a:lnTo>
                      <a:pt x="229" y="143"/>
                    </a:lnTo>
                    <a:lnTo>
                      <a:pt x="25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50"/>
              <p:cNvSpPr/>
              <p:nvPr/>
            </p:nvSpPr>
            <p:spPr>
              <a:xfrm>
                <a:off x="2799857" y="2241550"/>
                <a:ext cx="317971" cy="106707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1489" extrusionOk="0">
                    <a:moveTo>
                      <a:pt x="287" y="0"/>
                    </a:moveTo>
                    <a:lnTo>
                      <a:pt x="1" y="315"/>
                    </a:lnTo>
                    <a:lnTo>
                      <a:pt x="4437" y="1489"/>
                    </a:lnTo>
                    <a:lnTo>
                      <a:pt x="4379" y="1288"/>
                    </a:lnTo>
                    <a:lnTo>
                      <a:pt x="4351" y="1088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50"/>
              <p:cNvSpPr/>
              <p:nvPr/>
            </p:nvSpPr>
            <p:spPr>
              <a:xfrm>
                <a:off x="2882970" y="2915145"/>
                <a:ext cx="853214" cy="730169"/>
              </a:xfrm>
              <a:custGeom>
                <a:avLst/>
                <a:gdLst/>
                <a:ahLst/>
                <a:cxnLst/>
                <a:rect l="l" t="t" r="r" b="b"/>
                <a:pathLst>
                  <a:path w="11906" h="10189" extrusionOk="0">
                    <a:moveTo>
                      <a:pt x="10532" y="0"/>
                    </a:moveTo>
                    <a:lnTo>
                      <a:pt x="10160" y="315"/>
                    </a:lnTo>
                    <a:lnTo>
                      <a:pt x="10675" y="973"/>
                    </a:lnTo>
                    <a:lnTo>
                      <a:pt x="9988" y="1517"/>
                    </a:lnTo>
                    <a:lnTo>
                      <a:pt x="9330" y="687"/>
                    </a:lnTo>
                    <a:lnTo>
                      <a:pt x="4064" y="4980"/>
                    </a:lnTo>
                    <a:cubicBezTo>
                      <a:pt x="3749" y="5238"/>
                      <a:pt x="3692" y="5724"/>
                      <a:pt x="3949" y="6010"/>
                    </a:cubicBezTo>
                    <a:lnTo>
                      <a:pt x="4093" y="6182"/>
                    </a:lnTo>
                    <a:lnTo>
                      <a:pt x="3549" y="6611"/>
                    </a:lnTo>
                    <a:lnTo>
                      <a:pt x="3635" y="6726"/>
                    </a:lnTo>
                    <a:lnTo>
                      <a:pt x="2919" y="7327"/>
                    </a:lnTo>
                    <a:lnTo>
                      <a:pt x="3005" y="7413"/>
                    </a:lnTo>
                    <a:lnTo>
                      <a:pt x="200" y="9702"/>
                    </a:lnTo>
                    <a:lnTo>
                      <a:pt x="0" y="10189"/>
                    </a:lnTo>
                    <a:lnTo>
                      <a:pt x="3177" y="7585"/>
                    </a:lnTo>
                    <a:lnTo>
                      <a:pt x="3234" y="7670"/>
                    </a:lnTo>
                    <a:lnTo>
                      <a:pt x="3949" y="7098"/>
                    </a:lnTo>
                    <a:lnTo>
                      <a:pt x="4035" y="7184"/>
                    </a:lnTo>
                    <a:lnTo>
                      <a:pt x="4575" y="6757"/>
                    </a:lnTo>
                    <a:lnTo>
                      <a:pt x="4575" y="6757"/>
                    </a:lnTo>
                    <a:lnTo>
                      <a:pt x="4694" y="6926"/>
                    </a:lnTo>
                    <a:cubicBezTo>
                      <a:pt x="4835" y="7099"/>
                      <a:pt x="5038" y="7186"/>
                      <a:pt x="5243" y="7186"/>
                    </a:cubicBezTo>
                    <a:cubicBezTo>
                      <a:pt x="5412" y="7186"/>
                      <a:pt x="5582" y="7128"/>
                      <a:pt x="5724" y="7012"/>
                    </a:cubicBezTo>
                    <a:lnTo>
                      <a:pt x="10990" y="2719"/>
                    </a:lnTo>
                    <a:lnTo>
                      <a:pt x="10332" y="1889"/>
                    </a:lnTo>
                    <a:lnTo>
                      <a:pt x="10990" y="1317"/>
                    </a:lnTo>
                    <a:lnTo>
                      <a:pt x="11534" y="1975"/>
                    </a:lnTo>
                    <a:lnTo>
                      <a:pt x="11906" y="1689"/>
                    </a:lnTo>
                    <a:lnTo>
                      <a:pt x="1053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50"/>
              <p:cNvSpPr/>
              <p:nvPr/>
            </p:nvSpPr>
            <p:spPr>
              <a:xfrm>
                <a:off x="3185407" y="3063957"/>
                <a:ext cx="371355" cy="328644"/>
              </a:xfrm>
              <a:custGeom>
                <a:avLst/>
                <a:gdLst/>
                <a:ahLst/>
                <a:cxnLst/>
                <a:rect l="l" t="t" r="r" b="b"/>
                <a:pathLst>
                  <a:path w="5182" h="4586" extrusionOk="0">
                    <a:moveTo>
                      <a:pt x="3922" y="1"/>
                    </a:moveTo>
                    <a:lnTo>
                      <a:pt x="487" y="2834"/>
                    </a:lnTo>
                    <a:cubicBezTo>
                      <a:pt x="58" y="3178"/>
                      <a:pt x="1" y="3779"/>
                      <a:pt x="344" y="4208"/>
                    </a:cubicBezTo>
                    <a:cubicBezTo>
                      <a:pt x="540" y="4453"/>
                      <a:pt x="830" y="4586"/>
                      <a:pt x="1122" y="4586"/>
                    </a:cubicBezTo>
                    <a:cubicBezTo>
                      <a:pt x="1341" y="4586"/>
                      <a:pt x="1562" y="4511"/>
                      <a:pt x="1747" y="4351"/>
                    </a:cubicBezTo>
                    <a:lnTo>
                      <a:pt x="5181" y="1546"/>
                    </a:lnTo>
                    <a:lnTo>
                      <a:pt x="392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50"/>
              <p:cNvSpPr/>
              <p:nvPr/>
            </p:nvSpPr>
            <p:spPr>
              <a:xfrm>
                <a:off x="3089019" y="3369601"/>
                <a:ext cx="110863" cy="100544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403" extrusionOk="0">
                    <a:moveTo>
                      <a:pt x="1260" y="0"/>
                    </a:moveTo>
                    <a:lnTo>
                      <a:pt x="1" y="1030"/>
                    </a:lnTo>
                    <a:lnTo>
                      <a:pt x="287" y="1402"/>
                    </a:lnTo>
                    <a:lnTo>
                      <a:pt x="1546" y="372"/>
                    </a:lnTo>
                    <a:lnTo>
                      <a:pt x="12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50"/>
              <p:cNvSpPr/>
              <p:nvPr/>
            </p:nvSpPr>
            <p:spPr>
              <a:xfrm>
                <a:off x="3132089" y="3363438"/>
                <a:ext cx="71878" cy="71807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002" extrusionOk="0">
                    <a:moveTo>
                      <a:pt x="516" y="0"/>
                    </a:moveTo>
                    <a:lnTo>
                      <a:pt x="1" y="429"/>
                    </a:lnTo>
                    <a:lnTo>
                      <a:pt x="487" y="1002"/>
                    </a:lnTo>
                    <a:lnTo>
                      <a:pt x="1003" y="573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50"/>
              <p:cNvSpPr/>
              <p:nvPr/>
            </p:nvSpPr>
            <p:spPr>
              <a:xfrm>
                <a:off x="2877827" y="3449577"/>
                <a:ext cx="225668" cy="201016"/>
              </a:xfrm>
              <a:custGeom>
                <a:avLst/>
                <a:gdLst/>
                <a:ahLst/>
                <a:cxnLst/>
                <a:rect l="l" t="t" r="r" b="b"/>
                <a:pathLst>
                  <a:path w="3149" h="2805" extrusionOk="0">
                    <a:moveTo>
                      <a:pt x="2976" y="0"/>
                    </a:moveTo>
                    <a:lnTo>
                      <a:pt x="200" y="2290"/>
                    </a:lnTo>
                    <a:lnTo>
                      <a:pt x="0" y="2805"/>
                    </a:lnTo>
                    <a:lnTo>
                      <a:pt x="3148" y="201"/>
                    </a:lnTo>
                    <a:lnTo>
                      <a:pt x="297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50"/>
              <p:cNvSpPr/>
              <p:nvPr/>
            </p:nvSpPr>
            <p:spPr>
              <a:xfrm>
                <a:off x="3232633" y="3291631"/>
                <a:ext cx="57474" cy="6363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88" extrusionOk="0">
                    <a:moveTo>
                      <a:pt x="258" y="1"/>
                    </a:moveTo>
                    <a:lnTo>
                      <a:pt x="0" y="201"/>
                    </a:lnTo>
                    <a:lnTo>
                      <a:pt x="544" y="888"/>
                    </a:lnTo>
                    <a:lnTo>
                      <a:pt x="802" y="659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50"/>
              <p:cNvSpPr/>
              <p:nvPr/>
            </p:nvSpPr>
            <p:spPr>
              <a:xfrm>
                <a:off x="1249346" y="2247713"/>
                <a:ext cx="949684" cy="578396"/>
              </a:xfrm>
              <a:custGeom>
                <a:avLst/>
                <a:gdLst/>
                <a:ahLst/>
                <a:cxnLst/>
                <a:rect l="l" t="t" r="r" b="b"/>
                <a:pathLst>
                  <a:path w="13252" h="8071" extrusionOk="0">
                    <a:moveTo>
                      <a:pt x="8300" y="5209"/>
                    </a:moveTo>
                    <a:lnTo>
                      <a:pt x="8186" y="5438"/>
                    </a:lnTo>
                    <a:lnTo>
                      <a:pt x="8136" y="5503"/>
                    </a:lnTo>
                    <a:lnTo>
                      <a:pt x="8300" y="5209"/>
                    </a:lnTo>
                    <a:close/>
                    <a:moveTo>
                      <a:pt x="1031" y="0"/>
                    </a:moveTo>
                    <a:lnTo>
                      <a:pt x="0" y="1889"/>
                    </a:lnTo>
                    <a:lnTo>
                      <a:pt x="401" y="2118"/>
                    </a:lnTo>
                    <a:lnTo>
                      <a:pt x="802" y="1374"/>
                    </a:lnTo>
                    <a:lnTo>
                      <a:pt x="1574" y="1803"/>
                    </a:lnTo>
                    <a:lnTo>
                      <a:pt x="1088" y="2748"/>
                    </a:lnTo>
                    <a:lnTo>
                      <a:pt x="7041" y="6010"/>
                    </a:lnTo>
                    <a:cubicBezTo>
                      <a:pt x="7153" y="6076"/>
                      <a:pt x="7278" y="6108"/>
                      <a:pt x="7401" y="6108"/>
                    </a:cubicBezTo>
                    <a:cubicBezTo>
                      <a:pt x="7654" y="6108"/>
                      <a:pt x="7898" y="5974"/>
                      <a:pt x="8014" y="5724"/>
                    </a:cubicBezTo>
                    <a:lnTo>
                      <a:pt x="8107" y="5557"/>
                    </a:lnTo>
                    <a:lnTo>
                      <a:pt x="8107" y="5557"/>
                    </a:lnTo>
                    <a:lnTo>
                      <a:pt x="8701" y="5896"/>
                    </a:lnTo>
                    <a:lnTo>
                      <a:pt x="8787" y="5753"/>
                    </a:lnTo>
                    <a:lnTo>
                      <a:pt x="9616" y="6211"/>
                    </a:lnTo>
                    <a:lnTo>
                      <a:pt x="9645" y="6125"/>
                    </a:lnTo>
                    <a:lnTo>
                      <a:pt x="13251" y="8071"/>
                    </a:lnTo>
                    <a:lnTo>
                      <a:pt x="12936" y="7613"/>
                    </a:lnTo>
                    <a:lnTo>
                      <a:pt x="9794" y="5871"/>
                    </a:lnTo>
                    <a:lnTo>
                      <a:pt x="9845" y="5781"/>
                    </a:lnTo>
                    <a:lnTo>
                      <a:pt x="9015" y="5324"/>
                    </a:lnTo>
                    <a:lnTo>
                      <a:pt x="9073" y="5209"/>
                    </a:lnTo>
                    <a:lnTo>
                      <a:pt x="8488" y="4875"/>
                    </a:lnTo>
                    <a:lnTo>
                      <a:pt x="8586" y="4694"/>
                    </a:lnTo>
                    <a:cubicBezTo>
                      <a:pt x="8787" y="4350"/>
                      <a:pt x="8643" y="3893"/>
                      <a:pt x="8300" y="3692"/>
                    </a:cubicBezTo>
                    <a:lnTo>
                      <a:pt x="2347" y="430"/>
                    </a:lnTo>
                    <a:lnTo>
                      <a:pt x="1832" y="1374"/>
                    </a:lnTo>
                    <a:lnTo>
                      <a:pt x="1059" y="945"/>
                    </a:lnTo>
                    <a:lnTo>
                      <a:pt x="1431" y="201"/>
                    </a:lnTo>
                    <a:lnTo>
                      <a:pt x="103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50"/>
              <p:cNvSpPr/>
              <p:nvPr/>
            </p:nvSpPr>
            <p:spPr>
              <a:xfrm>
                <a:off x="1427788" y="2342021"/>
                <a:ext cx="393862" cy="286510"/>
              </a:xfrm>
              <a:custGeom>
                <a:avLst/>
                <a:gdLst/>
                <a:ahLst/>
                <a:cxnLst/>
                <a:rect l="l" t="t" r="r" b="b"/>
                <a:pathLst>
                  <a:path w="5496" h="3998" extrusionOk="0">
                    <a:moveTo>
                      <a:pt x="945" y="1"/>
                    </a:moveTo>
                    <a:lnTo>
                      <a:pt x="0" y="1718"/>
                    </a:lnTo>
                    <a:lnTo>
                      <a:pt x="3893" y="3864"/>
                    </a:lnTo>
                    <a:cubicBezTo>
                      <a:pt x="4038" y="3955"/>
                      <a:pt x="4201" y="3997"/>
                      <a:pt x="4364" y="3997"/>
                    </a:cubicBezTo>
                    <a:cubicBezTo>
                      <a:pt x="4713" y="3997"/>
                      <a:pt x="5062" y="3805"/>
                      <a:pt x="5238" y="3492"/>
                    </a:cubicBezTo>
                    <a:cubicBezTo>
                      <a:pt x="5495" y="3006"/>
                      <a:pt x="5323" y="2405"/>
                      <a:pt x="4837" y="2147"/>
                    </a:cubicBez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50"/>
              <p:cNvSpPr/>
              <p:nvPr/>
            </p:nvSpPr>
            <p:spPr>
              <a:xfrm>
                <a:off x="1276005" y="2290782"/>
                <a:ext cx="194925" cy="129281"/>
              </a:xfrm>
              <a:custGeom>
                <a:avLst/>
                <a:gdLst/>
                <a:ahLst/>
                <a:cxnLst/>
                <a:rect l="l" t="t" r="r" b="b"/>
                <a:pathLst>
                  <a:path w="2720" h="1804" extrusionOk="0">
                    <a:moveTo>
                      <a:pt x="229" y="0"/>
                    </a:moveTo>
                    <a:lnTo>
                      <a:pt x="0" y="430"/>
                    </a:lnTo>
                    <a:lnTo>
                      <a:pt x="2490" y="1803"/>
                    </a:lnTo>
                    <a:lnTo>
                      <a:pt x="2719" y="1374"/>
                    </a:lnTo>
                    <a:lnTo>
                      <a:pt x="22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50"/>
              <p:cNvSpPr/>
              <p:nvPr/>
            </p:nvSpPr>
            <p:spPr>
              <a:xfrm>
                <a:off x="1394966" y="2323604"/>
                <a:ext cx="100544" cy="141535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1975" extrusionOk="0">
                    <a:moveTo>
                      <a:pt x="945" y="0"/>
                    </a:moveTo>
                    <a:lnTo>
                      <a:pt x="0" y="1746"/>
                    </a:lnTo>
                    <a:lnTo>
                      <a:pt x="458" y="1975"/>
                    </a:lnTo>
                    <a:lnTo>
                      <a:pt x="1403" y="258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50"/>
              <p:cNvSpPr/>
              <p:nvPr/>
            </p:nvSpPr>
            <p:spPr>
              <a:xfrm>
                <a:off x="1230857" y="2229223"/>
                <a:ext cx="104700" cy="151855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2119" extrusionOk="0">
                    <a:moveTo>
                      <a:pt x="1060" y="1"/>
                    </a:moveTo>
                    <a:lnTo>
                      <a:pt x="1" y="1890"/>
                    </a:lnTo>
                    <a:lnTo>
                      <a:pt x="402" y="2119"/>
                    </a:lnTo>
                    <a:lnTo>
                      <a:pt x="1460" y="230"/>
                    </a:lnTo>
                    <a:lnTo>
                      <a:pt x="10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50"/>
              <p:cNvSpPr/>
              <p:nvPr/>
            </p:nvSpPr>
            <p:spPr>
              <a:xfrm>
                <a:off x="1817422" y="2590191"/>
                <a:ext cx="119033" cy="86211"/>
              </a:xfrm>
              <a:custGeom>
                <a:avLst/>
                <a:gdLst/>
                <a:ahLst/>
                <a:cxnLst/>
                <a:rect l="l" t="t" r="r" b="b"/>
                <a:pathLst>
                  <a:path w="1661" h="1203" extrusionOk="0">
                    <a:moveTo>
                      <a:pt x="230" y="1"/>
                    </a:moveTo>
                    <a:lnTo>
                      <a:pt x="1" y="401"/>
                    </a:lnTo>
                    <a:lnTo>
                      <a:pt x="1432" y="1203"/>
                    </a:lnTo>
                    <a:lnTo>
                      <a:pt x="1661" y="773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50"/>
              <p:cNvSpPr/>
              <p:nvPr/>
            </p:nvSpPr>
            <p:spPr>
              <a:xfrm>
                <a:off x="1813338" y="2579943"/>
                <a:ext cx="67794" cy="71878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003" extrusionOk="0">
                    <a:moveTo>
                      <a:pt x="344" y="1"/>
                    </a:moveTo>
                    <a:lnTo>
                      <a:pt x="1" y="659"/>
                    </a:lnTo>
                    <a:lnTo>
                      <a:pt x="602" y="1002"/>
                    </a:lnTo>
                    <a:lnTo>
                      <a:pt x="945" y="344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50"/>
              <p:cNvSpPr/>
              <p:nvPr/>
            </p:nvSpPr>
            <p:spPr>
              <a:xfrm>
                <a:off x="1924129" y="2653757"/>
                <a:ext cx="256412" cy="156011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2177" extrusionOk="0">
                    <a:moveTo>
                      <a:pt x="115" y="1"/>
                    </a:moveTo>
                    <a:lnTo>
                      <a:pt x="0" y="230"/>
                    </a:lnTo>
                    <a:lnTo>
                      <a:pt x="3578" y="2176"/>
                    </a:lnTo>
                    <a:lnTo>
                      <a:pt x="3291" y="1718"/>
                    </a:lnTo>
                    <a:lnTo>
                      <a:pt x="1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50"/>
              <p:cNvSpPr/>
              <p:nvPr/>
            </p:nvSpPr>
            <p:spPr>
              <a:xfrm>
                <a:off x="1716950" y="2524548"/>
                <a:ext cx="51383" cy="67794"/>
              </a:xfrm>
              <a:custGeom>
                <a:avLst/>
                <a:gdLst/>
                <a:ahLst/>
                <a:cxnLst/>
                <a:rect l="l" t="t" r="r" b="b"/>
                <a:pathLst>
                  <a:path w="717" h="946" extrusionOk="0">
                    <a:moveTo>
                      <a:pt x="401" y="1"/>
                    </a:moveTo>
                    <a:lnTo>
                      <a:pt x="1" y="774"/>
                    </a:lnTo>
                    <a:lnTo>
                      <a:pt x="287" y="945"/>
                    </a:lnTo>
                    <a:lnTo>
                      <a:pt x="716" y="173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50"/>
              <p:cNvSpPr/>
              <p:nvPr/>
            </p:nvSpPr>
            <p:spPr>
              <a:xfrm>
                <a:off x="1663633" y="2495882"/>
                <a:ext cx="51311" cy="6571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917" extrusionOk="0">
                    <a:moveTo>
                      <a:pt x="401" y="0"/>
                    </a:moveTo>
                    <a:lnTo>
                      <a:pt x="0" y="773"/>
                    </a:lnTo>
                    <a:lnTo>
                      <a:pt x="287" y="916"/>
                    </a:lnTo>
                    <a:lnTo>
                      <a:pt x="716" y="172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50"/>
              <p:cNvSpPr/>
              <p:nvPr/>
            </p:nvSpPr>
            <p:spPr>
              <a:xfrm>
                <a:off x="1610315" y="2465067"/>
                <a:ext cx="51311" cy="6779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946" extrusionOk="0">
                    <a:moveTo>
                      <a:pt x="401" y="1"/>
                    </a:moveTo>
                    <a:lnTo>
                      <a:pt x="0" y="774"/>
                    </a:lnTo>
                    <a:lnTo>
                      <a:pt x="287" y="945"/>
                    </a:lnTo>
                    <a:lnTo>
                      <a:pt x="716" y="173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50"/>
              <p:cNvSpPr/>
              <p:nvPr/>
            </p:nvSpPr>
            <p:spPr>
              <a:xfrm>
                <a:off x="1556997" y="2436402"/>
                <a:ext cx="51311" cy="67722"/>
              </a:xfrm>
              <a:custGeom>
                <a:avLst/>
                <a:gdLst/>
                <a:ahLst/>
                <a:cxnLst/>
                <a:rect l="l" t="t" r="r" b="b"/>
                <a:pathLst>
                  <a:path w="716" h="945" extrusionOk="0">
                    <a:moveTo>
                      <a:pt x="401" y="0"/>
                    </a:moveTo>
                    <a:lnTo>
                      <a:pt x="0" y="773"/>
                    </a:lnTo>
                    <a:lnTo>
                      <a:pt x="286" y="945"/>
                    </a:lnTo>
                    <a:lnTo>
                      <a:pt x="716" y="172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50"/>
              <p:cNvSpPr/>
              <p:nvPr/>
            </p:nvSpPr>
            <p:spPr>
              <a:xfrm>
                <a:off x="1503680" y="2407665"/>
                <a:ext cx="51311" cy="6571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917" extrusionOk="0">
                    <a:moveTo>
                      <a:pt x="401" y="1"/>
                    </a:moveTo>
                    <a:lnTo>
                      <a:pt x="0" y="773"/>
                    </a:lnTo>
                    <a:lnTo>
                      <a:pt x="286" y="916"/>
                    </a:lnTo>
                    <a:lnTo>
                      <a:pt x="716" y="172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50"/>
              <p:cNvSpPr/>
              <p:nvPr/>
            </p:nvSpPr>
            <p:spPr>
              <a:xfrm>
                <a:off x="1723113" y="1779751"/>
                <a:ext cx="746590" cy="892282"/>
              </a:xfrm>
              <a:custGeom>
                <a:avLst/>
                <a:gdLst/>
                <a:ahLst/>
                <a:cxnLst/>
                <a:rect l="l" t="t" r="r" b="b"/>
                <a:pathLst>
                  <a:path w="10418" h="12451" extrusionOk="0">
                    <a:moveTo>
                      <a:pt x="4541" y="0"/>
                    </a:moveTo>
                    <a:cubicBezTo>
                      <a:pt x="4380" y="0"/>
                      <a:pt x="4217" y="39"/>
                      <a:pt x="4064" y="120"/>
                    </a:cubicBezTo>
                    <a:lnTo>
                      <a:pt x="659" y="2009"/>
                    </a:lnTo>
                    <a:cubicBezTo>
                      <a:pt x="172" y="2266"/>
                      <a:pt x="0" y="2867"/>
                      <a:pt x="287" y="3354"/>
                    </a:cubicBezTo>
                    <a:lnTo>
                      <a:pt x="5009" y="11939"/>
                    </a:lnTo>
                    <a:cubicBezTo>
                      <a:pt x="5182" y="12266"/>
                      <a:pt x="5509" y="12450"/>
                      <a:pt x="5852" y="12450"/>
                    </a:cubicBezTo>
                    <a:cubicBezTo>
                      <a:pt x="6021" y="12450"/>
                      <a:pt x="6194" y="12406"/>
                      <a:pt x="6354" y="12311"/>
                    </a:cubicBezTo>
                    <a:lnTo>
                      <a:pt x="9760" y="10451"/>
                    </a:lnTo>
                    <a:cubicBezTo>
                      <a:pt x="10246" y="10194"/>
                      <a:pt x="10418" y="9593"/>
                      <a:pt x="10160" y="9106"/>
                    </a:cubicBezTo>
                    <a:lnTo>
                      <a:pt x="5409" y="520"/>
                    </a:lnTo>
                    <a:cubicBezTo>
                      <a:pt x="5233" y="186"/>
                      <a:pt x="4894" y="0"/>
                      <a:pt x="4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50"/>
              <p:cNvSpPr/>
              <p:nvPr/>
            </p:nvSpPr>
            <p:spPr>
              <a:xfrm>
                <a:off x="1737446" y="1813863"/>
                <a:ext cx="685103" cy="793243"/>
              </a:xfrm>
              <a:custGeom>
                <a:avLst/>
                <a:gdLst/>
                <a:ahLst/>
                <a:cxnLst/>
                <a:rect l="l" t="t" r="r" b="b"/>
                <a:pathLst>
                  <a:path w="9560" h="11069" extrusionOk="0">
                    <a:moveTo>
                      <a:pt x="3356" y="1"/>
                    </a:moveTo>
                    <a:cubicBezTo>
                      <a:pt x="2880" y="1"/>
                      <a:pt x="2397" y="116"/>
                      <a:pt x="1947" y="359"/>
                    </a:cubicBezTo>
                    <a:lnTo>
                      <a:pt x="1947" y="388"/>
                    </a:lnTo>
                    <a:cubicBezTo>
                      <a:pt x="516" y="1160"/>
                      <a:pt x="1" y="2935"/>
                      <a:pt x="774" y="4366"/>
                    </a:cubicBezTo>
                    <a:lnTo>
                      <a:pt x="3635" y="9546"/>
                    </a:lnTo>
                    <a:cubicBezTo>
                      <a:pt x="4180" y="10519"/>
                      <a:pt x="5175" y="11069"/>
                      <a:pt x="6206" y="11069"/>
                    </a:cubicBezTo>
                    <a:cubicBezTo>
                      <a:pt x="6691" y="11069"/>
                      <a:pt x="7184" y="10947"/>
                      <a:pt x="7642" y="10691"/>
                    </a:cubicBezTo>
                    <a:cubicBezTo>
                      <a:pt x="9044" y="9918"/>
                      <a:pt x="9560" y="8144"/>
                      <a:pt x="8787" y="6713"/>
                    </a:cubicBezTo>
                    <a:lnTo>
                      <a:pt x="5925" y="1533"/>
                    </a:lnTo>
                    <a:cubicBezTo>
                      <a:pt x="5395" y="551"/>
                      <a:pt x="4394" y="1"/>
                      <a:pt x="33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50"/>
              <p:cNvSpPr/>
              <p:nvPr/>
            </p:nvSpPr>
            <p:spPr>
              <a:xfrm>
                <a:off x="2227624" y="2483556"/>
                <a:ext cx="36978" cy="54249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57" extrusionOk="0">
                    <a:moveTo>
                      <a:pt x="58" y="1"/>
                    </a:moveTo>
                    <a:cubicBezTo>
                      <a:pt x="29" y="29"/>
                      <a:pt x="1" y="58"/>
                      <a:pt x="29" y="86"/>
                    </a:cubicBezTo>
                    <a:lnTo>
                      <a:pt x="373" y="716"/>
                    </a:lnTo>
                    <a:cubicBezTo>
                      <a:pt x="393" y="736"/>
                      <a:pt x="413" y="757"/>
                      <a:pt x="434" y="757"/>
                    </a:cubicBezTo>
                    <a:cubicBezTo>
                      <a:pt x="442" y="757"/>
                      <a:pt x="450" y="753"/>
                      <a:pt x="459" y="745"/>
                    </a:cubicBezTo>
                    <a:cubicBezTo>
                      <a:pt x="487" y="745"/>
                      <a:pt x="516" y="687"/>
                      <a:pt x="487" y="659"/>
                    </a:cubicBezTo>
                    <a:lnTo>
                      <a:pt x="144" y="29"/>
                    </a:lnTo>
                    <a:cubicBezTo>
                      <a:pt x="115" y="1"/>
                      <a:pt x="87" y="1"/>
                      <a:pt x="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50"/>
              <p:cNvSpPr/>
              <p:nvPr/>
            </p:nvSpPr>
            <p:spPr>
              <a:xfrm>
                <a:off x="1965121" y="2005706"/>
                <a:ext cx="229753" cy="406117"/>
              </a:xfrm>
              <a:custGeom>
                <a:avLst/>
                <a:gdLst/>
                <a:ahLst/>
                <a:cxnLst/>
                <a:rect l="l" t="t" r="r" b="b"/>
                <a:pathLst>
                  <a:path w="3206" h="5667" extrusionOk="0">
                    <a:moveTo>
                      <a:pt x="29" y="0"/>
                    </a:moveTo>
                    <a:cubicBezTo>
                      <a:pt x="1" y="29"/>
                      <a:pt x="1" y="86"/>
                      <a:pt x="29" y="115"/>
                    </a:cubicBezTo>
                    <a:lnTo>
                      <a:pt x="659" y="1202"/>
                    </a:lnTo>
                    <a:cubicBezTo>
                      <a:pt x="659" y="1223"/>
                      <a:pt x="673" y="1243"/>
                      <a:pt x="692" y="1243"/>
                    </a:cubicBezTo>
                    <a:cubicBezTo>
                      <a:pt x="699" y="1243"/>
                      <a:pt x="708" y="1239"/>
                      <a:pt x="716" y="1231"/>
                    </a:cubicBezTo>
                    <a:cubicBezTo>
                      <a:pt x="745" y="1231"/>
                      <a:pt x="773" y="1174"/>
                      <a:pt x="745" y="1145"/>
                    </a:cubicBezTo>
                    <a:lnTo>
                      <a:pt x="115" y="29"/>
                    </a:lnTo>
                    <a:cubicBezTo>
                      <a:pt x="86" y="0"/>
                      <a:pt x="58" y="0"/>
                      <a:pt x="29" y="0"/>
                    </a:cubicBezTo>
                    <a:close/>
                    <a:moveTo>
                      <a:pt x="1285" y="2221"/>
                    </a:moveTo>
                    <a:cubicBezTo>
                      <a:pt x="1277" y="2221"/>
                      <a:pt x="1268" y="2224"/>
                      <a:pt x="1260" y="2233"/>
                    </a:cubicBezTo>
                    <a:cubicBezTo>
                      <a:pt x="1231" y="2261"/>
                      <a:pt x="1231" y="2290"/>
                      <a:pt x="1231" y="2318"/>
                    </a:cubicBezTo>
                    <a:lnTo>
                      <a:pt x="1861" y="3435"/>
                    </a:lnTo>
                    <a:cubicBezTo>
                      <a:pt x="1861" y="3449"/>
                      <a:pt x="1868" y="3456"/>
                      <a:pt x="1879" y="3456"/>
                    </a:cubicBezTo>
                    <a:cubicBezTo>
                      <a:pt x="1889" y="3456"/>
                      <a:pt x="1904" y="3449"/>
                      <a:pt x="1918" y="3435"/>
                    </a:cubicBezTo>
                    <a:cubicBezTo>
                      <a:pt x="1947" y="3435"/>
                      <a:pt x="1975" y="3377"/>
                      <a:pt x="1947" y="3377"/>
                    </a:cubicBezTo>
                    <a:lnTo>
                      <a:pt x="1346" y="2261"/>
                    </a:lnTo>
                    <a:cubicBezTo>
                      <a:pt x="1325" y="2241"/>
                      <a:pt x="1305" y="2221"/>
                      <a:pt x="1285" y="2221"/>
                    </a:cubicBezTo>
                    <a:close/>
                    <a:moveTo>
                      <a:pt x="2530" y="4443"/>
                    </a:moveTo>
                    <a:cubicBezTo>
                      <a:pt x="2519" y="4443"/>
                      <a:pt x="2505" y="4451"/>
                      <a:pt x="2490" y="4465"/>
                    </a:cubicBezTo>
                    <a:cubicBezTo>
                      <a:pt x="2462" y="4465"/>
                      <a:pt x="2462" y="4493"/>
                      <a:pt x="2462" y="4522"/>
                    </a:cubicBezTo>
                    <a:lnTo>
                      <a:pt x="3063" y="5638"/>
                    </a:lnTo>
                    <a:cubicBezTo>
                      <a:pt x="3091" y="5667"/>
                      <a:pt x="3120" y="5667"/>
                      <a:pt x="3149" y="5667"/>
                    </a:cubicBezTo>
                    <a:cubicBezTo>
                      <a:pt x="3177" y="5638"/>
                      <a:pt x="3206" y="5610"/>
                      <a:pt x="3177" y="5581"/>
                    </a:cubicBezTo>
                    <a:lnTo>
                      <a:pt x="2548" y="4465"/>
                    </a:lnTo>
                    <a:cubicBezTo>
                      <a:pt x="2548" y="4451"/>
                      <a:pt x="2540" y="4443"/>
                      <a:pt x="2530" y="444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50"/>
              <p:cNvSpPr/>
              <p:nvPr/>
            </p:nvSpPr>
            <p:spPr>
              <a:xfrm>
                <a:off x="1897471" y="1881800"/>
                <a:ext cx="34900" cy="5424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757" extrusionOk="0">
                    <a:moveTo>
                      <a:pt x="54" y="0"/>
                    </a:moveTo>
                    <a:cubicBezTo>
                      <a:pt x="45" y="0"/>
                      <a:pt x="37" y="4"/>
                      <a:pt x="29" y="12"/>
                    </a:cubicBezTo>
                    <a:cubicBezTo>
                      <a:pt x="0" y="12"/>
                      <a:pt x="0" y="69"/>
                      <a:pt x="0" y="98"/>
                    </a:cubicBezTo>
                    <a:lnTo>
                      <a:pt x="372" y="728"/>
                    </a:lnTo>
                    <a:cubicBezTo>
                      <a:pt x="372" y="756"/>
                      <a:pt x="401" y="756"/>
                      <a:pt x="458" y="756"/>
                    </a:cubicBezTo>
                    <a:cubicBezTo>
                      <a:pt x="458" y="728"/>
                      <a:pt x="487" y="699"/>
                      <a:pt x="458" y="670"/>
                    </a:cubicBezTo>
                    <a:lnTo>
                      <a:pt x="115" y="41"/>
                    </a:lnTo>
                    <a:cubicBezTo>
                      <a:pt x="94" y="21"/>
                      <a:pt x="74" y="0"/>
                      <a:pt x="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50"/>
              <p:cNvSpPr/>
              <p:nvPr/>
            </p:nvSpPr>
            <p:spPr>
              <a:xfrm>
                <a:off x="2068245" y="2483126"/>
                <a:ext cx="141034" cy="111580"/>
              </a:xfrm>
              <a:custGeom>
                <a:avLst/>
                <a:gdLst/>
                <a:ahLst/>
                <a:cxnLst/>
                <a:rect l="l" t="t" r="r" b="b"/>
                <a:pathLst>
                  <a:path w="1968" h="1557" extrusionOk="0">
                    <a:moveTo>
                      <a:pt x="960" y="1"/>
                    </a:moveTo>
                    <a:cubicBezTo>
                      <a:pt x="392" y="1"/>
                      <a:pt x="1" y="621"/>
                      <a:pt x="279" y="1151"/>
                    </a:cubicBezTo>
                    <a:cubicBezTo>
                      <a:pt x="417" y="1409"/>
                      <a:pt x="693" y="1557"/>
                      <a:pt x="983" y="1557"/>
                    </a:cubicBezTo>
                    <a:cubicBezTo>
                      <a:pt x="1112" y="1557"/>
                      <a:pt x="1243" y="1528"/>
                      <a:pt x="1366" y="1466"/>
                    </a:cubicBezTo>
                    <a:cubicBezTo>
                      <a:pt x="1967" y="1123"/>
                      <a:pt x="1853" y="207"/>
                      <a:pt x="1194" y="35"/>
                    </a:cubicBezTo>
                    <a:cubicBezTo>
                      <a:pt x="1114" y="12"/>
                      <a:pt x="1036" y="1"/>
                      <a:pt x="96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50"/>
              <p:cNvSpPr/>
              <p:nvPr/>
            </p:nvSpPr>
            <p:spPr>
              <a:xfrm>
                <a:off x="2079997" y="2492658"/>
                <a:ext cx="110433" cy="91729"/>
              </a:xfrm>
              <a:custGeom>
                <a:avLst/>
                <a:gdLst/>
                <a:ahLst/>
                <a:cxnLst/>
                <a:rect l="l" t="t" r="r" b="b"/>
                <a:pathLst>
                  <a:path w="1541" h="1280" extrusionOk="0">
                    <a:moveTo>
                      <a:pt x="807" y="0"/>
                    </a:moveTo>
                    <a:cubicBezTo>
                      <a:pt x="710" y="0"/>
                      <a:pt x="611" y="23"/>
                      <a:pt x="515" y="74"/>
                    </a:cubicBezTo>
                    <a:cubicBezTo>
                      <a:pt x="0" y="331"/>
                      <a:pt x="86" y="1076"/>
                      <a:pt x="630" y="1247"/>
                    </a:cubicBezTo>
                    <a:cubicBezTo>
                      <a:pt x="690" y="1269"/>
                      <a:pt x="753" y="1280"/>
                      <a:pt x="815" y="1280"/>
                    </a:cubicBezTo>
                    <a:cubicBezTo>
                      <a:pt x="1077" y="1280"/>
                      <a:pt x="1333" y="1096"/>
                      <a:pt x="1403" y="818"/>
                    </a:cubicBezTo>
                    <a:cubicBezTo>
                      <a:pt x="1540" y="381"/>
                      <a:pt x="1199" y="0"/>
                      <a:pt x="8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50"/>
              <p:cNvSpPr/>
              <p:nvPr/>
            </p:nvSpPr>
            <p:spPr>
              <a:xfrm>
                <a:off x="2110741" y="2512293"/>
                <a:ext cx="55468" cy="5338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745" extrusionOk="0">
                    <a:moveTo>
                      <a:pt x="115" y="0"/>
                    </a:moveTo>
                    <a:lnTo>
                      <a:pt x="0" y="143"/>
                    </a:lnTo>
                    <a:lnTo>
                      <a:pt x="630" y="744"/>
                    </a:lnTo>
                    <a:lnTo>
                      <a:pt x="773" y="601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50"/>
              <p:cNvSpPr/>
              <p:nvPr/>
            </p:nvSpPr>
            <p:spPr>
              <a:xfrm>
                <a:off x="1997943" y="2344315"/>
                <a:ext cx="132362" cy="112512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570" extrusionOk="0">
                    <a:moveTo>
                      <a:pt x="871" y="0"/>
                    </a:moveTo>
                    <a:cubicBezTo>
                      <a:pt x="563" y="0"/>
                      <a:pt x="262" y="173"/>
                      <a:pt x="144" y="513"/>
                    </a:cubicBezTo>
                    <a:cubicBezTo>
                      <a:pt x="0" y="913"/>
                      <a:pt x="201" y="1371"/>
                      <a:pt x="630" y="1514"/>
                    </a:cubicBezTo>
                    <a:cubicBezTo>
                      <a:pt x="727" y="1552"/>
                      <a:pt x="824" y="1570"/>
                      <a:pt x="916" y="1570"/>
                    </a:cubicBezTo>
                    <a:cubicBezTo>
                      <a:pt x="1447" y="1570"/>
                      <a:pt x="1847" y="992"/>
                      <a:pt x="1603" y="455"/>
                    </a:cubicBezTo>
                    <a:cubicBezTo>
                      <a:pt x="1451" y="151"/>
                      <a:pt x="1158" y="0"/>
                      <a:pt x="8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50"/>
              <p:cNvSpPr/>
              <p:nvPr/>
            </p:nvSpPr>
            <p:spPr>
              <a:xfrm>
                <a:off x="2004464" y="2355422"/>
                <a:ext cx="112512" cy="91156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1272" extrusionOk="0">
                    <a:moveTo>
                      <a:pt x="774" y="0"/>
                    </a:moveTo>
                    <a:cubicBezTo>
                      <a:pt x="348" y="0"/>
                      <a:pt x="0" y="461"/>
                      <a:pt x="196" y="901"/>
                    </a:cubicBezTo>
                    <a:cubicBezTo>
                      <a:pt x="301" y="1133"/>
                      <a:pt x="530" y="1272"/>
                      <a:pt x="781" y="1272"/>
                    </a:cubicBezTo>
                    <a:cubicBezTo>
                      <a:pt x="871" y="1272"/>
                      <a:pt x="964" y="1254"/>
                      <a:pt x="1054" y="1216"/>
                    </a:cubicBezTo>
                    <a:cubicBezTo>
                      <a:pt x="1569" y="987"/>
                      <a:pt x="1541" y="243"/>
                      <a:pt x="997" y="43"/>
                    </a:cubicBezTo>
                    <a:cubicBezTo>
                      <a:pt x="922" y="14"/>
                      <a:pt x="847" y="0"/>
                      <a:pt x="7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50"/>
              <p:cNvSpPr/>
              <p:nvPr/>
            </p:nvSpPr>
            <p:spPr>
              <a:xfrm>
                <a:off x="2051290" y="2369755"/>
                <a:ext cx="14404" cy="61631"/>
              </a:xfrm>
              <a:custGeom>
                <a:avLst/>
                <a:gdLst/>
                <a:ahLst/>
                <a:cxnLst/>
                <a:rect l="l" t="t" r="r" b="b"/>
                <a:pathLst>
                  <a:path w="201" h="860" extrusionOk="0">
                    <a:moveTo>
                      <a:pt x="1" y="1"/>
                    </a:moveTo>
                    <a:lnTo>
                      <a:pt x="1" y="859"/>
                    </a:lnTo>
                    <a:lnTo>
                      <a:pt x="201" y="859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50"/>
              <p:cNvSpPr/>
              <p:nvPr/>
            </p:nvSpPr>
            <p:spPr>
              <a:xfrm>
                <a:off x="1924129" y="2206435"/>
                <a:ext cx="125124" cy="112082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564" extrusionOk="0">
                    <a:moveTo>
                      <a:pt x="888" y="1"/>
                    </a:moveTo>
                    <a:cubicBezTo>
                      <a:pt x="556" y="1"/>
                      <a:pt x="231" y="199"/>
                      <a:pt x="115" y="548"/>
                    </a:cubicBezTo>
                    <a:cubicBezTo>
                      <a:pt x="0" y="948"/>
                      <a:pt x="229" y="1406"/>
                      <a:pt x="630" y="1521"/>
                    </a:cubicBezTo>
                    <a:cubicBezTo>
                      <a:pt x="711" y="1550"/>
                      <a:pt x="795" y="1564"/>
                      <a:pt x="878" y="1564"/>
                    </a:cubicBezTo>
                    <a:cubicBezTo>
                      <a:pt x="1203" y="1564"/>
                      <a:pt x="1512" y="1353"/>
                      <a:pt x="1603" y="1034"/>
                    </a:cubicBezTo>
                    <a:cubicBezTo>
                      <a:pt x="1746" y="605"/>
                      <a:pt x="1517" y="176"/>
                      <a:pt x="1116" y="33"/>
                    </a:cubicBezTo>
                    <a:cubicBezTo>
                      <a:pt x="1042" y="11"/>
                      <a:pt x="965" y="1"/>
                      <a:pt x="8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50"/>
              <p:cNvSpPr/>
              <p:nvPr/>
            </p:nvSpPr>
            <p:spPr>
              <a:xfrm>
                <a:off x="1932586" y="2215966"/>
                <a:ext cx="104414" cy="92159"/>
              </a:xfrm>
              <a:custGeom>
                <a:avLst/>
                <a:gdLst/>
                <a:ahLst/>
                <a:cxnLst/>
                <a:rect l="l" t="t" r="r" b="b"/>
                <a:pathLst>
                  <a:path w="1457" h="1286" extrusionOk="0">
                    <a:moveTo>
                      <a:pt x="746" y="0"/>
                    </a:moveTo>
                    <a:cubicBezTo>
                      <a:pt x="350" y="0"/>
                      <a:pt x="1" y="403"/>
                      <a:pt x="140" y="844"/>
                    </a:cubicBezTo>
                    <a:cubicBezTo>
                      <a:pt x="231" y="1134"/>
                      <a:pt x="478" y="1286"/>
                      <a:pt x="731" y="1286"/>
                    </a:cubicBezTo>
                    <a:cubicBezTo>
                      <a:pt x="953" y="1286"/>
                      <a:pt x="1180" y="1170"/>
                      <a:pt x="1313" y="930"/>
                    </a:cubicBezTo>
                    <a:cubicBezTo>
                      <a:pt x="1456" y="615"/>
                      <a:pt x="1342" y="243"/>
                      <a:pt x="1027" y="71"/>
                    </a:cubicBezTo>
                    <a:cubicBezTo>
                      <a:pt x="935" y="22"/>
                      <a:pt x="839" y="0"/>
                      <a:pt x="7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50"/>
              <p:cNvSpPr/>
              <p:nvPr/>
            </p:nvSpPr>
            <p:spPr>
              <a:xfrm>
                <a:off x="1956951" y="2237465"/>
                <a:ext cx="57474" cy="49304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88" extrusionOk="0">
                    <a:moveTo>
                      <a:pt x="687" y="0"/>
                    </a:moveTo>
                    <a:lnTo>
                      <a:pt x="0" y="544"/>
                    </a:lnTo>
                    <a:lnTo>
                      <a:pt x="115" y="687"/>
                    </a:lnTo>
                    <a:lnTo>
                      <a:pt x="801" y="172"/>
                    </a:lnTo>
                    <a:lnTo>
                      <a:pt x="6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50"/>
              <p:cNvSpPr/>
              <p:nvPr/>
            </p:nvSpPr>
            <p:spPr>
              <a:xfrm>
                <a:off x="1849958" y="2068841"/>
                <a:ext cx="133724" cy="112583"/>
              </a:xfrm>
              <a:custGeom>
                <a:avLst/>
                <a:gdLst/>
                <a:ahLst/>
                <a:cxnLst/>
                <a:rect l="l" t="t" r="r" b="b"/>
                <a:pathLst>
                  <a:path w="1866" h="1571" extrusionOk="0">
                    <a:moveTo>
                      <a:pt x="798" y="0"/>
                    </a:moveTo>
                    <a:cubicBezTo>
                      <a:pt x="410" y="0"/>
                      <a:pt x="89" y="324"/>
                      <a:pt x="62" y="722"/>
                    </a:cubicBezTo>
                    <a:cubicBezTo>
                      <a:pt x="1" y="1211"/>
                      <a:pt x="405" y="1570"/>
                      <a:pt x="828" y="1570"/>
                    </a:cubicBezTo>
                    <a:cubicBezTo>
                      <a:pt x="999" y="1570"/>
                      <a:pt x="1173" y="1512"/>
                      <a:pt x="1321" y="1380"/>
                    </a:cubicBezTo>
                    <a:cubicBezTo>
                      <a:pt x="1865" y="922"/>
                      <a:pt x="1579" y="64"/>
                      <a:pt x="892" y="6"/>
                    </a:cubicBezTo>
                    <a:cubicBezTo>
                      <a:pt x="860" y="2"/>
                      <a:pt x="829" y="0"/>
                      <a:pt x="7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4" name="Google Shape;1824;p50"/>
              <p:cNvSpPr/>
              <p:nvPr/>
            </p:nvSpPr>
            <p:spPr>
              <a:xfrm>
                <a:off x="1858486" y="2079017"/>
                <a:ext cx="99397" cy="90941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1269" extrusionOk="0">
                    <a:moveTo>
                      <a:pt x="709" y="1"/>
                    </a:moveTo>
                    <a:cubicBezTo>
                      <a:pt x="574" y="1"/>
                      <a:pt x="435" y="46"/>
                      <a:pt x="315" y="151"/>
                    </a:cubicBezTo>
                    <a:cubicBezTo>
                      <a:pt x="29" y="351"/>
                      <a:pt x="0" y="752"/>
                      <a:pt x="229" y="1038"/>
                    </a:cubicBezTo>
                    <a:cubicBezTo>
                      <a:pt x="356" y="1196"/>
                      <a:pt x="533" y="1269"/>
                      <a:pt x="709" y="1269"/>
                    </a:cubicBezTo>
                    <a:cubicBezTo>
                      <a:pt x="1011" y="1269"/>
                      <a:pt x="1309" y="1056"/>
                      <a:pt x="1345" y="694"/>
                    </a:cubicBezTo>
                    <a:cubicBezTo>
                      <a:pt x="1387" y="303"/>
                      <a:pt x="1057" y="1"/>
                      <a:pt x="7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5" name="Google Shape;1825;p50"/>
              <p:cNvSpPr/>
              <p:nvPr/>
            </p:nvSpPr>
            <p:spPr>
              <a:xfrm>
                <a:off x="1876903" y="2110262"/>
                <a:ext cx="63709" cy="28809"/>
              </a:xfrm>
              <a:custGeom>
                <a:avLst/>
                <a:gdLst/>
                <a:ahLst/>
                <a:cxnLst/>
                <a:rect l="l" t="t" r="r" b="b"/>
                <a:pathLst>
                  <a:path w="889" h="402" extrusionOk="0">
                    <a:moveTo>
                      <a:pt x="831" y="1"/>
                    </a:moveTo>
                    <a:lnTo>
                      <a:pt x="1" y="201"/>
                    </a:lnTo>
                    <a:lnTo>
                      <a:pt x="58" y="402"/>
                    </a:lnTo>
                    <a:lnTo>
                      <a:pt x="888" y="201"/>
                    </a:lnTo>
                    <a:lnTo>
                      <a:pt x="83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50"/>
              <p:cNvSpPr/>
              <p:nvPr/>
            </p:nvSpPr>
            <p:spPr>
              <a:xfrm>
                <a:off x="1776431" y="1929814"/>
                <a:ext cx="112870" cy="112870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1575" extrusionOk="0">
                    <a:moveTo>
                      <a:pt x="802" y="0"/>
                    </a:moveTo>
                    <a:cubicBezTo>
                      <a:pt x="373" y="0"/>
                      <a:pt x="1" y="372"/>
                      <a:pt x="1" y="802"/>
                    </a:cubicBezTo>
                    <a:cubicBezTo>
                      <a:pt x="1" y="1231"/>
                      <a:pt x="373" y="1574"/>
                      <a:pt x="802" y="1574"/>
                    </a:cubicBezTo>
                    <a:cubicBezTo>
                      <a:pt x="1231" y="1574"/>
                      <a:pt x="1575" y="1231"/>
                      <a:pt x="1575" y="802"/>
                    </a:cubicBezTo>
                    <a:cubicBezTo>
                      <a:pt x="1575" y="372"/>
                      <a:pt x="1231" y="0"/>
                      <a:pt x="8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50"/>
              <p:cNvSpPr/>
              <p:nvPr/>
            </p:nvSpPr>
            <p:spPr>
              <a:xfrm>
                <a:off x="1772346" y="1941567"/>
                <a:ext cx="109645" cy="90439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1262" extrusionOk="0">
                    <a:moveTo>
                      <a:pt x="876" y="0"/>
                    </a:moveTo>
                    <a:cubicBezTo>
                      <a:pt x="843" y="0"/>
                      <a:pt x="808" y="3"/>
                      <a:pt x="773" y="8"/>
                    </a:cubicBezTo>
                    <a:cubicBezTo>
                      <a:pt x="229" y="37"/>
                      <a:pt x="0" y="752"/>
                      <a:pt x="458" y="1124"/>
                    </a:cubicBezTo>
                    <a:cubicBezTo>
                      <a:pt x="576" y="1219"/>
                      <a:pt x="712" y="1261"/>
                      <a:pt x="845" y="1261"/>
                    </a:cubicBezTo>
                    <a:cubicBezTo>
                      <a:pt x="1196" y="1261"/>
                      <a:pt x="1530" y="967"/>
                      <a:pt x="1489" y="552"/>
                    </a:cubicBezTo>
                    <a:cubicBezTo>
                      <a:pt x="1463" y="241"/>
                      <a:pt x="1202" y="0"/>
                      <a:pt x="8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50"/>
              <p:cNvSpPr/>
              <p:nvPr/>
            </p:nvSpPr>
            <p:spPr>
              <a:xfrm>
                <a:off x="1815416" y="1956473"/>
                <a:ext cx="34900" cy="63637"/>
              </a:xfrm>
              <a:custGeom>
                <a:avLst/>
                <a:gdLst/>
                <a:ahLst/>
                <a:cxnLst/>
                <a:rect l="l" t="t" r="r" b="b"/>
                <a:pathLst>
                  <a:path w="487" h="888" extrusionOk="0">
                    <a:moveTo>
                      <a:pt x="287" y="0"/>
                    </a:moveTo>
                    <a:lnTo>
                      <a:pt x="0" y="802"/>
                    </a:lnTo>
                    <a:lnTo>
                      <a:pt x="201" y="888"/>
                    </a:lnTo>
                    <a:lnTo>
                      <a:pt x="487" y="58"/>
                    </a:lnTo>
                    <a:lnTo>
                      <a:pt x="2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50"/>
              <p:cNvSpPr/>
              <p:nvPr/>
            </p:nvSpPr>
            <p:spPr>
              <a:xfrm>
                <a:off x="1958958" y="1824971"/>
                <a:ext cx="128564" cy="112512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1570" extrusionOk="0">
                    <a:moveTo>
                      <a:pt x="872" y="1"/>
                    </a:moveTo>
                    <a:cubicBezTo>
                      <a:pt x="754" y="1"/>
                      <a:pt x="633" y="28"/>
                      <a:pt x="516" y="90"/>
                    </a:cubicBezTo>
                    <a:cubicBezTo>
                      <a:pt x="115" y="319"/>
                      <a:pt x="1" y="805"/>
                      <a:pt x="201" y="1177"/>
                    </a:cubicBezTo>
                    <a:cubicBezTo>
                      <a:pt x="353" y="1444"/>
                      <a:pt x="618" y="1570"/>
                      <a:pt x="881" y="1570"/>
                    </a:cubicBezTo>
                    <a:cubicBezTo>
                      <a:pt x="1211" y="1570"/>
                      <a:pt x="1536" y="1372"/>
                      <a:pt x="1632" y="1005"/>
                    </a:cubicBezTo>
                    <a:cubicBezTo>
                      <a:pt x="1793" y="475"/>
                      <a:pt x="1360" y="1"/>
                      <a:pt x="8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50"/>
              <p:cNvSpPr/>
              <p:nvPr/>
            </p:nvSpPr>
            <p:spPr>
              <a:xfrm>
                <a:off x="1971284" y="1836365"/>
                <a:ext cx="104629" cy="91729"/>
              </a:xfrm>
              <a:custGeom>
                <a:avLst/>
                <a:gdLst/>
                <a:ahLst/>
                <a:cxnLst/>
                <a:rect l="l" t="t" r="r" b="b"/>
                <a:pathLst>
                  <a:path w="1460" h="1280" extrusionOk="0">
                    <a:moveTo>
                      <a:pt x="718" y="0"/>
                    </a:moveTo>
                    <a:cubicBezTo>
                      <a:pt x="487" y="0"/>
                      <a:pt x="265" y="137"/>
                      <a:pt x="143" y="360"/>
                    </a:cubicBezTo>
                    <a:cubicBezTo>
                      <a:pt x="0" y="675"/>
                      <a:pt x="115" y="1047"/>
                      <a:pt x="430" y="1219"/>
                    </a:cubicBezTo>
                    <a:cubicBezTo>
                      <a:pt x="520" y="1260"/>
                      <a:pt x="617" y="1279"/>
                      <a:pt x="714" y="1279"/>
                    </a:cubicBezTo>
                    <a:cubicBezTo>
                      <a:pt x="953" y="1279"/>
                      <a:pt x="1186" y="1157"/>
                      <a:pt x="1288" y="932"/>
                    </a:cubicBezTo>
                    <a:cubicBezTo>
                      <a:pt x="1460" y="618"/>
                      <a:pt x="1317" y="217"/>
                      <a:pt x="1002" y="74"/>
                    </a:cubicBezTo>
                    <a:cubicBezTo>
                      <a:pt x="910" y="24"/>
                      <a:pt x="813" y="0"/>
                      <a:pt x="7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50"/>
              <p:cNvSpPr/>
              <p:nvPr/>
            </p:nvSpPr>
            <p:spPr>
              <a:xfrm>
                <a:off x="2034849" y="1963998"/>
                <a:ext cx="127203" cy="112153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565" extrusionOk="0">
                    <a:moveTo>
                      <a:pt x="893" y="1"/>
                    </a:moveTo>
                    <a:cubicBezTo>
                      <a:pt x="786" y="1"/>
                      <a:pt x="678" y="22"/>
                      <a:pt x="573" y="67"/>
                    </a:cubicBezTo>
                    <a:cubicBezTo>
                      <a:pt x="172" y="239"/>
                      <a:pt x="1" y="697"/>
                      <a:pt x="172" y="1097"/>
                    </a:cubicBezTo>
                    <a:cubicBezTo>
                      <a:pt x="299" y="1393"/>
                      <a:pt x="582" y="1564"/>
                      <a:pt x="883" y="1564"/>
                    </a:cubicBezTo>
                    <a:cubicBezTo>
                      <a:pt x="989" y="1564"/>
                      <a:pt x="1098" y="1543"/>
                      <a:pt x="1203" y="1498"/>
                    </a:cubicBezTo>
                    <a:cubicBezTo>
                      <a:pt x="1603" y="1326"/>
                      <a:pt x="1775" y="868"/>
                      <a:pt x="1603" y="468"/>
                    </a:cubicBezTo>
                    <a:cubicBezTo>
                      <a:pt x="1476" y="172"/>
                      <a:pt x="1193" y="1"/>
                      <a:pt x="8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50"/>
              <p:cNvSpPr/>
              <p:nvPr/>
            </p:nvSpPr>
            <p:spPr>
              <a:xfrm>
                <a:off x="2047176" y="1974317"/>
                <a:ext cx="102622" cy="91514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277" extrusionOk="0">
                    <a:moveTo>
                      <a:pt x="732" y="0"/>
                    </a:moveTo>
                    <a:cubicBezTo>
                      <a:pt x="611" y="0"/>
                      <a:pt x="486" y="38"/>
                      <a:pt x="372" y="123"/>
                    </a:cubicBezTo>
                    <a:cubicBezTo>
                      <a:pt x="86" y="295"/>
                      <a:pt x="0" y="696"/>
                      <a:pt x="201" y="982"/>
                    </a:cubicBezTo>
                    <a:cubicBezTo>
                      <a:pt x="331" y="1183"/>
                      <a:pt x="530" y="1277"/>
                      <a:pt x="726" y="1277"/>
                    </a:cubicBezTo>
                    <a:cubicBezTo>
                      <a:pt x="1004" y="1277"/>
                      <a:pt x="1278" y="1089"/>
                      <a:pt x="1345" y="753"/>
                    </a:cubicBezTo>
                    <a:cubicBezTo>
                      <a:pt x="1431" y="344"/>
                      <a:pt x="1097" y="0"/>
                      <a:pt x="7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50"/>
              <p:cNvSpPr/>
              <p:nvPr/>
            </p:nvSpPr>
            <p:spPr>
              <a:xfrm>
                <a:off x="2069750" y="1997464"/>
                <a:ext cx="59552" cy="45220"/>
              </a:xfrm>
              <a:custGeom>
                <a:avLst/>
                <a:gdLst/>
                <a:ahLst/>
                <a:cxnLst/>
                <a:rect l="l" t="t" r="r" b="b"/>
                <a:pathLst>
                  <a:path w="831" h="631" extrusionOk="0">
                    <a:moveTo>
                      <a:pt x="86" y="1"/>
                    </a:moveTo>
                    <a:lnTo>
                      <a:pt x="0" y="173"/>
                    </a:lnTo>
                    <a:lnTo>
                      <a:pt x="716" y="630"/>
                    </a:lnTo>
                    <a:lnTo>
                      <a:pt x="830" y="459"/>
                    </a:lnTo>
                    <a:lnTo>
                      <a:pt x="8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50"/>
              <p:cNvSpPr/>
              <p:nvPr/>
            </p:nvSpPr>
            <p:spPr>
              <a:xfrm>
                <a:off x="2100493" y="2102093"/>
                <a:ext cx="148702" cy="113085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1578" extrusionOk="0">
                    <a:moveTo>
                      <a:pt x="1052" y="1"/>
                    </a:moveTo>
                    <a:cubicBezTo>
                      <a:pt x="874" y="1"/>
                      <a:pt x="695" y="59"/>
                      <a:pt x="544" y="172"/>
                    </a:cubicBezTo>
                    <a:cubicBezTo>
                      <a:pt x="0" y="601"/>
                      <a:pt x="258" y="1489"/>
                      <a:pt x="945" y="1574"/>
                    </a:cubicBezTo>
                    <a:cubicBezTo>
                      <a:pt x="969" y="1576"/>
                      <a:pt x="993" y="1577"/>
                      <a:pt x="1017" y="1577"/>
                    </a:cubicBezTo>
                    <a:cubicBezTo>
                      <a:pt x="1689" y="1577"/>
                      <a:pt x="2075" y="812"/>
                      <a:pt x="1660" y="287"/>
                    </a:cubicBezTo>
                    <a:cubicBezTo>
                      <a:pt x="1500" y="94"/>
                      <a:pt x="1277" y="1"/>
                      <a:pt x="10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50"/>
              <p:cNvSpPr/>
              <p:nvPr/>
            </p:nvSpPr>
            <p:spPr>
              <a:xfrm>
                <a:off x="2113894" y="2112054"/>
                <a:ext cx="107638" cy="92159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286" extrusionOk="0">
                    <a:moveTo>
                      <a:pt x="832" y="1"/>
                    </a:moveTo>
                    <a:cubicBezTo>
                      <a:pt x="302" y="1"/>
                      <a:pt x="0" y="624"/>
                      <a:pt x="357" y="1063"/>
                    </a:cubicBezTo>
                    <a:cubicBezTo>
                      <a:pt x="490" y="1216"/>
                      <a:pt x="666" y="1286"/>
                      <a:pt x="839" y="1286"/>
                    </a:cubicBezTo>
                    <a:cubicBezTo>
                      <a:pt x="1152" y="1286"/>
                      <a:pt x="1455" y="1060"/>
                      <a:pt x="1473" y="691"/>
                    </a:cubicBezTo>
                    <a:cubicBezTo>
                      <a:pt x="1502" y="348"/>
                      <a:pt x="1244" y="33"/>
                      <a:pt x="901" y="4"/>
                    </a:cubicBezTo>
                    <a:cubicBezTo>
                      <a:pt x="877" y="2"/>
                      <a:pt x="854" y="1"/>
                      <a:pt x="8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50"/>
              <p:cNvSpPr/>
              <p:nvPr/>
            </p:nvSpPr>
            <p:spPr>
              <a:xfrm>
                <a:off x="2143563" y="2141078"/>
                <a:ext cx="63637" cy="34900"/>
              </a:xfrm>
              <a:custGeom>
                <a:avLst/>
                <a:gdLst/>
                <a:ahLst/>
                <a:cxnLst/>
                <a:rect l="l" t="t" r="r" b="b"/>
                <a:pathLst>
                  <a:path w="888" h="487" extrusionOk="0">
                    <a:moveTo>
                      <a:pt x="830" y="0"/>
                    </a:moveTo>
                    <a:lnTo>
                      <a:pt x="0" y="286"/>
                    </a:lnTo>
                    <a:lnTo>
                      <a:pt x="86" y="487"/>
                    </a:lnTo>
                    <a:lnTo>
                      <a:pt x="888" y="172"/>
                    </a:lnTo>
                    <a:lnTo>
                      <a:pt x="8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50"/>
              <p:cNvSpPr/>
              <p:nvPr/>
            </p:nvSpPr>
            <p:spPr>
              <a:xfrm>
                <a:off x="2186633" y="2239256"/>
                <a:ext cx="127203" cy="112870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1575" extrusionOk="0">
                    <a:moveTo>
                      <a:pt x="875" y="0"/>
                    </a:moveTo>
                    <a:cubicBezTo>
                      <a:pt x="612" y="0"/>
                      <a:pt x="360" y="134"/>
                      <a:pt x="229" y="376"/>
                    </a:cubicBezTo>
                    <a:cubicBezTo>
                      <a:pt x="0" y="748"/>
                      <a:pt x="115" y="1234"/>
                      <a:pt x="487" y="1463"/>
                    </a:cubicBezTo>
                    <a:cubicBezTo>
                      <a:pt x="611" y="1540"/>
                      <a:pt x="748" y="1575"/>
                      <a:pt x="882" y="1575"/>
                    </a:cubicBezTo>
                    <a:cubicBezTo>
                      <a:pt x="1152" y="1575"/>
                      <a:pt x="1412" y="1435"/>
                      <a:pt x="1546" y="1206"/>
                    </a:cubicBezTo>
                    <a:cubicBezTo>
                      <a:pt x="1775" y="834"/>
                      <a:pt x="1660" y="347"/>
                      <a:pt x="1288" y="118"/>
                    </a:cubicBezTo>
                    <a:cubicBezTo>
                      <a:pt x="1159" y="39"/>
                      <a:pt x="1015" y="0"/>
                      <a:pt x="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50"/>
              <p:cNvSpPr/>
              <p:nvPr/>
            </p:nvSpPr>
            <p:spPr>
              <a:xfrm>
                <a:off x="2197167" y="2250794"/>
                <a:ext cx="110505" cy="91586"/>
              </a:xfrm>
              <a:custGeom>
                <a:avLst/>
                <a:gdLst/>
                <a:ahLst/>
                <a:cxnLst/>
                <a:rect l="l" t="t" r="r" b="b"/>
                <a:pathLst>
                  <a:path w="1542" h="1278" extrusionOk="0">
                    <a:moveTo>
                      <a:pt x="736" y="1"/>
                    </a:moveTo>
                    <a:cubicBezTo>
                      <a:pt x="331" y="1"/>
                      <a:pt x="0" y="404"/>
                      <a:pt x="140" y="845"/>
                    </a:cubicBezTo>
                    <a:cubicBezTo>
                      <a:pt x="232" y="1098"/>
                      <a:pt x="492" y="1278"/>
                      <a:pt x="754" y="1278"/>
                    </a:cubicBezTo>
                    <a:cubicBezTo>
                      <a:pt x="817" y="1278"/>
                      <a:pt x="880" y="1267"/>
                      <a:pt x="941" y="1245"/>
                    </a:cubicBezTo>
                    <a:cubicBezTo>
                      <a:pt x="1485" y="1045"/>
                      <a:pt x="1542" y="329"/>
                      <a:pt x="1027" y="72"/>
                    </a:cubicBezTo>
                    <a:cubicBezTo>
                      <a:pt x="929" y="23"/>
                      <a:pt x="830" y="1"/>
                      <a:pt x="7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50"/>
              <p:cNvSpPr/>
              <p:nvPr/>
            </p:nvSpPr>
            <p:spPr>
              <a:xfrm>
                <a:off x="2223539" y="2270286"/>
                <a:ext cx="55468" cy="51311"/>
              </a:xfrm>
              <a:custGeom>
                <a:avLst/>
                <a:gdLst/>
                <a:ahLst/>
                <a:cxnLst/>
                <a:rect l="l" t="t" r="r" b="b"/>
                <a:pathLst>
                  <a:path w="774" h="716" extrusionOk="0">
                    <a:moveTo>
                      <a:pt x="630" y="0"/>
                    </a:moveTo>
                    <a:lnTo>
                      <a:pt x="1" y="573"/>
                    </a:lnTo>
                    <a:lnTo>
                      <a:pt x="144" y="716"/>
                    </a:lnTo>
                    <a:lnTo>
                      <a:pt x="773" y="115"/>
                    </a:lnTo>
                    <a:lnTo>
                      <a:pt x="6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50"/>
              <p:cNvSpPr/>
              <p:nvPr/>
            </p:nvSpPr>
            <p:spPr>
              <a:xfrm>
                <a:off x="2252276" y="2378498"/>
                <a:ext cx="134226" cy="111723"/>
              </a:xfrm>
              <a:custGeom>
                <a:avLst/>
                <a:gdLst/>
                <a:ahLst/>
                <a:cxnLst/>
                <a:rect l="l" t="t" r="r" b="b"/>
                <a:pathLst>
                  <a:path w="1873" h="1559" extrusionOk="0">
                    <a:moveTo>
                      <a:pt x="1074" y="0"/>
                    </a:moveTo>
                    <a:cubicBezTo>
                      <a:pt x="1041" y="0"/>
                      <a:pt x="1007" y="2"/>
                      <a:pt x="973" y="7"/>
                    </a:cubicBezTo>
                    <a:cubicBezTo>
                      <a:pt x="258" y="64"/>
                      <a:pt x="0" y="923"/>
                      <a:pt x="544" y="1381"/>
                    </a:cubicBezTo>
                    <a:cubicBezTo>
                      <a:pt x="691" y="1503"/>
                      <a:pt x="864" y="1558"/>
                      <a:pt x="1034" y="1558"/>
                    </a:cubicBezTo>
                    <a:cubicBezTo>
                      <a:pt x="1460" y="1558"/>
                      <a:pt x="1873" y="1213"/>
                      <a:pt x="1832" y="722"/>
                    </a:cubicBezTo>
                    <a:cubicBezTo>
                      <a:pt x="1779" y="301"/>
                      <a:pt x="1459" y="0"/>
                      <a:pt x="10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50"/>
              <p:cNvSpPr/>
              <p:nvPr/>
            </p:nvSpPr>
            <p:spPr>
              <a:xfrm>
                <a:off x="2259801" y="2387169"/>
                <a:ext cx="134727" cy="94381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317" extrusionOk="0">
                    <a:moveTo>
                      <a:pt x="938" y="1"/>
                    </a:moveTo>
                    <a:cubicBezTo>
                      <a:pt x="413" y="1"/>
                      <a:pt x="0" y="736"/>
                      <a:pt x="553" y="1174"/>
                    </a:cubicBezTo>
                    <a:cubicBezTo>
                      <a:pt x="681" y="1274"/>
                      <a:pt x="815" y="1317"/>
                      <a:pt x="942" y="1317"/>
                    </a:cubicBezTo>
                    <a:cubicBezTo>
                      <a:pt x="1467" y="1317"/>
                      <a:pt x="1879" y="582"/>
                      <a:pt x="1326" y="144"/>
                    </a:cubicBezTo>
                    <a:cubicBezTo>
                      <a:pt x="1198" y="43"/>
                      <a:pt x="1065" y="1"/>
                      <a:pt x="9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50"/>
              <p:cNvSpPr/>
              <p:nvPr/>
            </p:nvSpPr>
            <p:spPr>
              <a:xfrm>
                <a:off x="2295346" y="2419991"/>
                <a:ext cx="63637" cy="28809"/>
              </a:xfrm>
              <a:custGeom>
                <a:avLst/>
                <a:gdLst/>
                <a:ahLst/>
                <a:cxnLst/>
                <a:rect l="l" t="t" r="r" b="b"/>
                <a:pathLst>
                  <a:path w="888" h="402" extrusionOk="0">
                    <a:moveTo>
                      <a:pt x="29" y="0"/>
                    </a:moveTo>
                    <a:lnTo>
                      <a:pt x="0" y="201"/>
                    </a:lnTo>
                    <a:lnTo>
                      <a:pt x="830" y="401"/>
                    </a:lnTo>
                    <a:lnTo>
                      <a:pt x="887" y="201"/>
                    </a:lnTo>
                    <a:lnTo>
                      <a:pt x="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50"/>
              <p:cNvSpPr/>
              <p:nvPr/>
            </p:nvSpPr>
            <p:spPr>
              <a:xfrm>
                <a:off x="2260446" y="2536874"/>
                <a:ext cx="72" cy="7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close/>
                  </a:path>
                </a:pathLst>
              </a:custGeom>
              <a:solidFill>
                <a:srgbClr val="59909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50"/>
              <p:cNvSpPr/>
              <p:nvPr/>
            </p:nvSpPr>
            <p:spPr>
              <a:xfrm rot="-5604720">
                <a:off x="991451" y="2753866"/>
                <a:ext cx="153858" cy="143611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004" extrusionOk="0">
                    <a:moveTo>
                      <a:pt x="487" y="0"/>
                    </a:moveTo>
                    <a:lnTo>
                      <a:pt x="0" y="544"/>
                    </a:lnTo>
                    <a:lnTo>
                      <a:pt x="1631" y="2004"/>
                    </a:lnTo>
                    <a:lnTo>
                      <a:pt x="2147" y="1431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50"/>
              <p:cNvSpPr/>
              <p:nvPr/>
            </p:nvSpPr>
            <p:spPr>
              <a:xfrm rot="-5604720">
                <a:off x="1036686" y="2566449"/>
                <a:ext cx="326134" cy="342545"/>
              </a:xfrm>
              <a:custGeom>
                <a:avLst/>
                <a:gdLst/>
                <a:ahLst/>
                <a:cxnLst/>
                <a:rect l="l" t="t" r="r" b="b"/>
                <a:pathLst>
                  <a:path w="4551" h="4780" extrusionOk="0">
                    <a:moveTo>
                      <a:pt x="2089" y="0"/>
                    </a:moveTo>
                    <a:lnTo>
                      <a:pt x="1946" y="258"/>
                    </a:lnTo>
                    <a:cubicBezTo>
                      <a:pt x="1689" y="659"/>
                      <a:pt x="1460" y="1088"/>
                      <a:pt x="1260" y="1517"/>
                    </a:cubicBezTo>
                    <a:cubicBezTo>
                      <a:pt x="1145" y="1775"/>
                      <a:pt x="1059" y="2061"/>
                      <a:pt x="1031" y="2319"/>
                    </a:cubicBezTo>
                    <a:cubicBezTo>
                      <a:pt x="973" y="2948"/>
                      <a:pt x="401" y="3807"/>
                      <a:pt x="86" y="4236"/>
                    </a:cubicBezTo>
                    <a:cubicBezTo>
                      <a:pt x="0" y="4379"/>
                      <a:pt x="29" y="4551"/>
                      <a:pt x="143" y="4665"/>
                    </a:cubicBezTo>
                    <a:cubicBezTo>
                      <a:pt x="201" y="4723"/>
                      <a:pt x="286" y="4751"/>
                      <a:pt x="344" y="4780"/>
                    </a:cubicBezTo>
                    <a:cubicBezTo>
                      <a:pt x="430" y="4780"/>
                      <a:pt x="515" y="4723"/>
                      <a:pt x="573" y="4665"/>
                    </a:cubicBezTo>
                    <a:cubicBezTo>
                      <a:pt x="945" y="4322"/>
                      <a:pt x="1746" y="3664"/>
                      <a:pt x="2376" y="3521"/>
                    </a:cubicBezTo>
                    <a:cubicBezTo>
                      <a:pt x="2633" y="3463"/>
                      <a:pt x="2891" y="3349"/>
                      <a:pt x="3120" y="3206"/>
                    </a:cubicBezTo>
                    <a:cubicBezTo>
                      <a:pt x="3549" y="2948"/>
                      <a:pt x="3921" y="2662"/>
                      <a:pt x="4322" y="2376"/>
                    </a:cubicBezTo>
                    <a:cubicBezTo>
                      <a:pt x="4465" y="2261"/>
                      <a:pt x="4551" y="2175"/>
                      <a:pt x="4551" y="2175"/>
                    </a:cubicBezTo>
                    <a:lnTo>
                      <a:pt x="20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50"/>
              <p:cNvSpPr/>
              <p:nvPr/>
            </p:nvSpPr>
            <p:spPr>
              <a:xfrm rot="-5604720">
                <a:off x="1039735" y="2599119"/>
                <a:ext cx="219501" cy="209253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2920" extrusionOk="0">
                    <a:moveTo>
                      <a:pt x="687" y="0"/>
                    </a:moveTo>
                    <a:cubicBezTo>
                      <a:pt x="430" y="401"/>
                      <a:pt x="201" y="830"/>
                      <a:pt x="1" y="1259"/>
                    </a:cubicBezTo>
                    <a:lnTo>
                      <a:pt x="1889" y="2919"/>
                    </a:lnTo>
                    <a:cubicBezTo>
                      <a:pt x="2290" y="2690"/>
                      <a:pt x="2691" y="2404"/>
                      <a:pt x="3063" y="2118"/>
                    </a:cubicBezTo>
                    <a:lnTo>
                      <a:pt x="68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50"/>
              <p:cNvSpPr/>
              <p:nvPr/>
            </p:nvSpPr>
            <p:spPr>
              <a:xfrm rot="-5604720">
                <a:off x="984205" y="2560906"/>
                <a:ext cx="233905" cy="215416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3006" extrusionOk="0">
                    <a:moveTo>
                      <a:pt x="401" y="0"/>
                    </a:moveTo>
                    <a:lnTo>
                      <a:pt x="1" y="458"/>
                    </a:lnTo>
                    <a:lnTo>
                      <a:pt x="2863" y="3005"/>
                    </a:lnTo>
                    <a:lnTo>
                      <a:pt x="3263" y="2547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50"/>
              <p:cNvSpPr/>
              <p:nvPr/>
            </p:nvSpPr>
            <p:spPr>
              <a:xfrm rot="-5604720">
                <a:off x="961350" y="2829837"/>
                <a:ext cx="112868" cy="121037"/>
              </a:xfrm>
              <a:custGeom>
                <a:avLst/>
                <a:gdLst/>
                <a:ahLst/>
                <a:cxnLst/>
                <a:rect l="l" t="t" r="r" b="b"/>
                <a:pathLst>
                  <a:path w="1575" h="1689" extrusionOk="0">
                    <a:moveTo>
                      <a:pt x="1231" y="0"/>
                    </a:moveTo>
                    <a:lnTo>
                      <a:pt x="1" y="1374"/>
                    </a:lnTo>
                    <a:lnTo>
                      <a:pt x="373" y="1689"/>
                    </a:lnTo>
                    <a:lnTo>
                      <a:pt x="1575" y="344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50"/>
              <p:cNvSpPr/>
              <p:nvPr/>
            </p:nvSpPr>
            <p:spPr>
              <a:xfrm rot="-5604720">
                <a:off x="650742" y="2900504"/>
                <a:ext cx="424598" cy="384395"/>
              </a:xfrm>
              <a:custGeom>
                <a:avLst/>
                <a:gdLst/>
                <a:ahLst/>
                <a:cxnLst/>
                <a:rect l="l" t="t" r="r" b="b"/>
                <a:pathLst>
                  <a:path w="5925" h="5364" extrusionOk="0">
                    <a:moveTo>
                      <a:pt x="1116" y="1"/>
                    </a:moveTo>
                    <a:cubicBezTo>
                      <a:pt x="847" y="1"/>
                      <a:pt x="576" y="108"/>
                      <a:pt x="373" y="326"/>
                    </a:cubicBezTo>
                    <a:cubicBezTo>
                      <a:pt x="0" y="756"/>
                      <a:pt x="58" y="1414"/>
                      <a:pt x="516" y="1757"/>
                    </a:cubicBezTo>
                    <a:lnTo>
                      <a:pt x="5066" y="5363"/>
                    </a:lnTo>
                    <a:lnTo>
                      <a:pt x="5925" y="4390"/>
                    </a:lnTo>
                    <a:lnTo>
                      <a:pt x="1832" y="298"/>
                    </a:lnTo>
                    <a:cubicBezTo>
                      <a:pt x="1635" y="101"/>
                      <a:pt x="1376" y="1"/>
                      <a:pt x="1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50"/>
              <p:cNvSpPr/>
              <p:nvPr/>
            </p:nvSpPr>
            <p:spPr>
              <a:xfrm rot="-2700000">
                <a:off x="3214673" y="3514046"/>
                <a:ext cx="1187077" cy="319540"/>
              </a:xfrm>
              <a:custGeom>
                <a:avLst/>
                <a:gdLst/>
                <a:ahLst/>
                <a:cxnLst/>
                <a:rect l="l" t="t" r="r" b="b"/>
                <a:pathLst>
                  <a:path w="16565" h="4459" extrusionOk="0">
                    <a:moveTo>
                      <a:pt x="1373" y="0"/>
                    </a:moveTo>
                    <a:cubicBezTo>
                      <a:pt x="1099" y="0"/>
                      <a:pt x="842" y="75"/>
                      <a:pt x="601" y="250"/>
                    </a:cubicBezTo>
                    <a:cubicBezTo>
                      <a:pt x="286" y="450"/>
                      <a:pt x="86" y="765"/>
                      <a:pt x="29" y="1108"/>
                    </a:cubicBezTo>
                    <a:cubicBezTo>
                      <a:pt x="0" y="1337"/>
                      <a:pt x="0" y="1538"/>
                      <a:pt x="57" y="1767"/>
                    </a:cubicBezTo>
                    <a:cubicBezTo>
                      <a:pt x="201" y="2253"/>
                      <a:pt x="630" y="2625"/>
                      <a:pt x="1145" y="2711"/>
                    </a:cubicBezTo>
                    <a:lnTo>
                      <a:pt x="9445" y="4257"/>
                    </a:lnTo>
                    <a:lnTo>
                      <a:pt x="9731" y="4142"/>
                    </a:lnTo>
                    <a:cubicBezTo>
                      <a:pt x="10324" y="3905"/>
                      <a:pt x="10944" y="3777"/>
                      <a:pt x="11563" y="3777"/>
                    </a:cubicBezTo>
                    <a:cubicBezTo>
                      <a:pt x="11840" y="3777"/>
                      <a:pt x="12118" y="3803"/>
                      <a:pt x="12392" y="3856"/>
                    </a:cubicBezTo>
                    <a:lnTo>
                      <a:pt x="15598" y="4371"/>
                    </a:lnTo>
                    <a:lnTo>
                      <a:pt x="16113" y="4457"/>
                    </a:lnTo>
                    <a:cubicBezTo>
                      <a:pt x="16124" y="4458"/>
                      <a:pt x="16135" y="4459"/>
                      <a:pt x="16146" y="4459"/>
                    </a:cubicBezTo>
                    <a:cubicBezTo>
                      <a:pt x="16387" y="4459"/>
                      <a:pt x="16565" y="4161"/>
                      <a:pt x="16428" y="3942"/>
                    </a:cubicBezTo>
                    <a:cubicBezTo>
                      <a:pt x="16370" y="3884"/>
                      <a:pt x="16313" y="3827"/>
                      <a:pt x="16227" y="3799"/>
                    </a:cubicBezTo>
                    <a:lnTo>
                      <a:pt x="15712" y="3684"/>
                    </a:lnTo>
                    <a:lnTo>
                      <a:pt x="12564" y="3026"/>
                    </a:lnTo>
                    <a:cubicBezTo>
                      <a:pt x="11677" y="2854"/>
                      <a:pt x="10847" y="2425"/>
                      <a:pt x="10189" y="1795"/>
                    </a:cubicBezTo>
                    <a:lnTo>
                      <a:pt x="9960" y="1566"/>
                    </a:lnTo>
                    <a:lnTo>
                      <a:pt x="1632" y="21"/>
                    </a:lnTo>
                    <a:cubicBezTo>
                      <a:pt x="1544" y="7"/>
                      <a:pt x="1457" y="0"/>
                      <a:pt x="13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50"/>
              <p:cNvSpPr/>
              <p:nvPr/>
            </p:nvSpPr>
            <p:spPr>
              <a:xfrm rot="-2700000">
                <a:off x="3226904" y="3693318"/>
                <a:ext cx="744565" cy="308002"/>
              </a:xfrm>
              <a:custGeom>
                <a:avLst/>
                <a:gdLst/>
                <a:ahLst/>
                <a:cxnLst/>
                <a:rect l="l" t="t" r="r" b="b"/>
                <a:pathLst>
                  <a:path w="10390" h="4298" extrusionOk="0">
                    <a:moveTo>
                      <a:pt x="1787" y="0"/>
                    </a:moveTo>
                    <a:cubicBezTo>
                      <a:pt x="1527" y="0"/>
                      <a:pt x="1263" y="86"/>
                      <a:pt x="1031" y="234"/>
                    </a:cubicBezTo>
                    <a:cubicBezTo>
                      <a:pt x="0" y="920"/>
                      <a:pt x="344" y="2523"/>
                      <a:pt x="1574" y="2752"/>
                    </a:cubicBezTo>
                    <a:lnTo>
                      <a:pt x="9874" y="4298"/>
                    </a:lnTo>
                    <a:lnTo>
                      <a:pt x="10389" y="1607"/>
                    </a:lnTo>
                    <a:lnTo>
                      <a:pt x="2061" y="33"/>
                    </a:lnTo>
                    <a:cubicBezTo>
                      <a:pt x="1971" y="11"/>
                      <a:pt x="1879" y="0"/>
                      <a:pt x="1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50"/>
              <p:cNvSpPr/>
              <p:nvPr/>
            </p:nvSpPr>
            <p:spPr>
              <a:xfrm rot="-2700000">
                <a:off x="3387895" y="3863071"/>
                <a:ext cx="190764" cy="107994"/>
              </a:xfrm>
              <a:custGeom>
                <a:avLst/>
                <a:gdLst/>
                <a:ahLst/>
                <a:cxnLst/>
                <a:rect l="l" t="t" r="r" b="b"/>
                <a:pathLst>
                  <a:path w="2662" h="1507" extrusionOk="0">
                    <a:moveTo>
                      <a:pt x="668" y="0"/>
                    </a:moveTo>
                    <a:cubicBezTo>
                      <a:pt x="367" y="0"/>
                      <a:pt x="109" y="216"/>
                      <a:pt x="58" y="524"/>
                    </a:cubicBezTo>
                    <a:cubicBezTo>
                      <a:pt x="0" y="868"/>
                      <a:pt x="201" y="1182"/>
                      <a:pt x="544" y="1240"/>
                    </a:cubicBezTo>
                    <a:lnTo>
                      <a:pt x="1889" y="1497"/>
                    </a:lnTo>
                    <a:cubicBezTo>
                      <a:pt x="1925" y="1503"/>
                      <a:pt x="1960" y="1506"/>
                      <a:pt x="1994" y="1506"/>
                    </a:cubicBezTo>
                    <a:cubicBezTo>
                      <a:pt x="2295" y="1506"/>
                      <a:pt x="2553" y="1290"/>
                      <a:pt x="2605" y="982"/>
                    </a:cubicBezTo>
                    <a:cubicBezTo>
                      <a:pt x="2662" y="667"/>
                      <a:pt x="2462" y="324"/>
                      <a:pt x="2118" y="267"/>
                    </a:cubicBezTo>
                    <a:lnTo>
                      <a:pt x="773" y="9"/>
                    </a:lnTo>
                    <a:cubicBezTo>
                      <a:pt x="738" y="3"/>
                      <a:pt x="702" y="0"/>
                      <a:pt x="66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50"/>
              <p:cNvSpPr/>
              <p:nvPr/>
            </p:nvSpPr>
            <p:spPr>
              <a:xfrm rot="-2700000">
                <a:off x="3439889" y="3906143"/>
                <a:ext cx="28808" cy="59551"/>
              </a:xfrm>
              <a:custGeom>
                <a:avLst/>
                <a:gdLst/>
                <a:ahLst/>
                <a:cxnLst/>
                <a:rect l="l" t="t" r="r" b="b"/>
                <a:pathLst>
                  <a:path w="402" h="831" extrusionOk="0">
                    <a:moveTo>
                      <a:pt x="144" y="0"/>
                    </a:moveTo>
                    <a:lnTo>
                      <a:pt x="1" y="773"/>
                    </a:lnTo>
                    <a:lnTo>
                      <a:pt x="258" y="830"/>
                    </a:lnTo>
                    <a:lnTo>
                      <a:pt x="401" y="57"/>
                    </a:lnTo>
                    <a:lnTo>
                      <a:pt x="1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50"/>
              <p:cNvSpPr/>
              <p:nvPr/>
            </p:nvSpPr>
            <p:spPr>
              <a:xfrm rot="-2700000">
                <a:off x="3469620" y="3887571"/>
                <a:ext cx="28736" cy="57473"/>
              </a:xfrm>
              <a:custGeom>
                <a:avLst/>
                <a:gdLst/>
                <a:ahLst/>
                <a:cxnLst/>
                <a:rect l="l" t="t" r="r" b="b"/>
                <a:pathLst>
                  <a:path w="401" h="802" extrusionOk="0">
                    <a:moveTo>
                      <a:pt x="143" y="1"/>
                    </a:moveTo>
                    <a:lnTo>
                      <a:pt x="0" y="773"/>
                    </a:lnTo>
                    <a:lnTo>
                      <a:pt x="258" y="802"/>
                    </a:lnTo>
                    <a:lnTo>
                      <a:pt x="401" y="29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50"/>
              <p:cNvSpPr/>
              <p:nvPr/>
            </p:nvSpPr>
            <p:spPr>
              <a:xfrm rot="-2700000">
                <a:off x="3497860" y="3868441"/>
                <a:ext cx="28808" cy="59551"/>
              </a:xfrm>
              <a:custGeom>
                <a:avLst/>
                <a:gdLst/>
                <a:ahLst/>
                <a:cxnLst/>
                <a:rect l="l" t="t" r="r" b="b"/>
                <a:pathLst>
                  <a:path w="402" h="831" extrusionOk="0">
                    <a:moveTo>
                      <a:pt x="144" y="0"/>
                    </a:moveTo>
                    <a:lnTo>
                      <a:pt x="1" y="773"/>
                    </a:lnTo>
                    <a:lnTo>
                      <a:pt x="259" y="830"/>
                    </a:lnTo>
                    <a:lnTo>
                      <a:pt x="402" y="58"/>
                    </a:lnTo>
                    <a:lnTo>
                      <a:pt x="1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50"/>
              <p:cNvSpPr/>
              <p:nvPr/>
            </p:nvSpPr>
            <p:spPr>
              <a:xfrm>
                <a:off x="2672726" y="3317215"/>
                <a:ext cx="114877" cy="116023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619" extrusionOk="0">
                    <a:moveTo>
                      <a:pt x="956" y="0"/>
                    </a:moveTo>
                    <a:cubicBezTo>
                      <a:pt x="787" y="0"/>
                      <a:pt x="616" y="67"/>
                      <a:pt x="487" y="216"/>
                    </a:cubicBezTo>
                    <a:lnTo>
                      <a:pt x="0" y="760"/>
                    </a:lnTo>
                    <a:lnTo>
                      <a:pt x="973" y="1618"/>
                    </a:lnTo>
                    <a:lnTo>
                      <a:pt x="1460" y="1074"/>
                    </a:lnTo>
                    <a:cubicBezTo>
                      <a:pt x="1546" y="931"/>
                      <a:pt x="1603" y="760"/>
                      <a:pt x="1603" y="588"/>
                    </a:cubicBezTo>
                    <a:cubicBezTo>
                      <a:pt x="1584" y="233"/>
                      <a:pt x="1273" y="0"/>
                      <a:pt x="95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50"/>
              <p:cNvSpPr/>
              <p:nvPr/>
            </p:nvSpPr>
            <p:spPr>
              <a:xfrm>
                <a:off x="2611239" y="3371607"/>
                <a:ext cx="131287" cy="113802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1588" extrusionOk="0">
                    <a:moveTo>
                      <a:pt x="858" y="1"/>
                    </a:moveTo>
                    <a:lnTo>
                      <a:pt x="372" y="544"/>
                    </a:lnTo>
                    <a:cubicBezTo>
                      <a:pt x="1" y="1024"/>
                      <a:pt x="428" y="1587"/>
                      <a:pt x="905" y="1587"/>
                    </a:cubicBezTo>
                    <a:cubicBezTo>
                      <a:pt x="1055" y="1587"/>
                      <a:pt x="1209" y="1532"/>
                      <a:pt x="1345" y="1403"/>
                    </a:cubicBezTo>
                    <a:lnTo>
                      <a:pt x="1831" y="859"/>
                    </a:lnTo>
                    <a:lnTo>
                      <a:pt x="85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50"/>
              <p:cNvSpPr/>
              <p:nvPr/>
            </p:nvSpPr>
            <p:spPr>
              <a:xfrm>
                <a:off x="1864649" y="3619777"/>
                <a:ext cx="131287" cy="114948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1604" extrusionOk="0">
                    <a:moveTo>
                      <a:pt x="859" y="1"/>
                    </a:moveTo>
                    <a:lnTo>
                      <a:pt x="0" y="945"/>
                    </a:lnTo>
                    <a:lnTo>
                      <a:pt x="544" y="1432"/>
                    </a:lnTo>
                    <a:cubicBezTo>
                      <a:pt x="658" y="1546"/>
                      <a:pt x="830" y="1603"/>
                      <a:pt x="1002" y="1603"/>
                    </a:cubicBezTo>
                    <a:cubicBezTo>
                      <a:pt x="1574" y="1546"/>
                      <a:pt x="1832" y="859"/>
                      <a:pt x="1403" y="487"/>
                    </a:cubicBez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50"/>
              <p:cNvSpPr/>
              <p:nvPr/>
            </p:nvSpPr>
            <p:spPr>
              <a:xfrm>
                <a:off x="1784314" y="3569971"/>
                <a:ext cx="141894" cy="117600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641" extrusionOk="0">
                    <a:moveTo>
                      <a:pt x="972" y="0"/>
                    </a:moveTo>
                    <a:cubicBezTo>
                      <a:pt x="439" y="0"/>
                      <a:pt x="0" y="732"/>
                      <a:pt x="577" y="1154"/>
                    </a:cubicBezTo>
                    <a:lnTo>
                      <a:pt x="1121" y="1640"/>
                    </a:lnTo>
                    <a:lnTo>
                      <a:pt x="1980" y="696"/>
                    </a:lnTo>
                    <a:lnTo>
                      <a:pt x="1436" y="209"/>
                    </a:lnTo>
                    <a:cubicBezTo>
                      <a:pt x="1288" y="61"/>
                      <a:pt x="1126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50"/>
              <p:cNvSpPr/>
              <p:nvPr/>
            </p:nvSpPr>
            <p:spPr>
              <a:xfrm>
                <a:off x="3237506" y="3540733"/>
                <a:ext cx="144903" cy="121685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98" extrusionOk="0">
                    <a:moveTo>
                      <a:pt x="952" y="1"/>
                    </a:moveTo>
                    <a:cubicBezTo>
                      <a:pt x="572" y="1"/>
                      <a:pt x="208" y="271"/>
                      <a:pt x="133" y="674"/>
                    </a:cubicBezTo>
                    <a:cubicBezTo>
                      <a:pt x="1" y="1245"/>
                      <a:pt x="441" y="1697"/>
                      <a:pt x="937" y="1697"/>
                    </a:cubicBezTo>
                    <a:cubicBezTo>
                      <a:pt x="1088" y="1697"/>
                      <a:pt x="1245" y="1655"/>
                      <a:pt x="1392" y="1562"/>
                    </a:cubicBezTo>
                    <a:cubicBezTo>
                      <a:pt x="2021" y="1132"/>
                      <a:pt x="1850" y="188"/>
                      <a:pt x="1106" y="16"/>
                    </a:cubicBezTo>
                    <a:cubicBezTo>
                      <a:pt x="1054" y="6"/>
                      <a:pt x="1003" y="1"/>
                      <a:pt x="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50"/>
              <p:cNvSpPr/>
              <p:nvPr/>
            </p:nvSpPr>
            <p:spPr>
              <a:xfrm>
                <a:off x="1354906" y="3218391"/>
                <a:ext cx="144688" cy="120323"/>
              </a:xfrm>
              <a:custGeom>
                <a:avLst/>
                <a:gdLst/>
                <a:ahLst/>
                <a:cxnLst/>
                <a:rect l="l" t="t" r="r" b="b"/>
                <a:pathLst>
                  <a:path w="2019" h="1679" extrusionOk="0">
                    <a:moveTo>
                      <a:pt x="986" y="0"/>
                    </a:moveTo>
                    <a:cubicBezTo>
                      <a:pt x="667" y="0"/>
                      <a:pt x="371" y="192"/>
                      <a:pt x="245" y="507"/>
                    </a:cubicBezTo>
                    <a:cubicBezTo>
                      <a:pt x="1" y="1093"/>
                      <a:pt x="464" y="1679"/>
                      <a:pt x="1032" y="1679"/>
                    </a:cubicBezTo>
                    <a:cubicBezTo>
                      <a:pt x="1130" y="1679"/>
                      <a:pt x="1231" y="1661"/>
                      <a:pt x="1332" y="1624"/>
                    </a:cubicBezTo>
                    <a:cubicBezTo>
                      <a:pt x="2019" y="1337"/>
                      <a:pt x="2019" y="364"/>
                      <a:pt x="1332" y="78"/>
                    </a:cubicBezTo>
                    <a:cubicBezTo>
                      <a:pt x="1218" y="25"/>
                      <a:pt x="1101" y="0"/>
                      <a:pt x="9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50"/>
              <p:cNvSpPr/>
              <p:nvPr/>
            </p:nvSpPr>
            <p:spPr>
              <a:xfrm>
                <a:off x="1392888" y="3242399"/>
                <a:ext cx="69800" cy="73885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031" extrusionOk="0">
                    <a:moveTo>
                      <a:pt x="201" y="1"/>
                    </a:moveTo>
                    <a:lnTo>
                      <a:pt x="1" y="172"/>
                    </a:lnTo>
                    <a:lnTo>
                      <a:pt x="773" y="1031"/>
                    </a:lnTo>
                    <a:lnTo>
                      <a:pt x="974" y="859"/>
                    </a:lnTo>
                    <a:lnTo>
                      <a:pt x="201" y="1"/>
                    </a:lnTo>
                    <a:close/>
                  </a:path>
                </a:pathLst>
              </a:custGeom>
              <a:solidFill>
                <a:srgbClr val="88C1C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50"/>
              <p:cNvSpPr/>
              <p:nvPr/>
            </p:nvSpPr>
            <p:spPr>
              <a:xfrm>
                <a:off x="1663633" y="3833119"/>
                <a:ext cx="201088" cy="201016"/>
              </a:xfrm>
              <a:custGeom>
                <a:avLst/>
                <a:gdLst/>
                <a:ahLst/>
                <a:cxnLst/>
                <a:rect l="l" t="t" r="r" b="b"/>
                <a:pathLst>
                  <a:path w="2806" h="2805" extrusionOk="0">
                    <a:moveTo>
                      <a:pt x="773" y="0"/>
                    </a:moveTo>
                    <a:lnTo>
                      <a:pt x="773" y="773"/>
                    </a:lnTo>
                    <a:lnTo>
                      <a:pt x="0" y="773"/>
                    </a:lnTo>
                    <a:lnTo>
                      <a:pt x="0" y="2032"/>
                    </a:lnTo>
                    <a:lnTo>
                      <a:pt x="773" y="2032"/>
                    </a:lnTo>
                    <a:lnTo>
                      <a:pt x="773" y="2805"/>
                    </a:lnTo>
                    <a:lnTo>
                      <a:pt x="2032" y="2805"/>
                    </a:lnTo>
                    <a:lnTo>
                      <a:pt x="2032" y="2032"/>
                    </a:lnTo>
                    <a:lnTo>
                      <a:pt x="2805" y="2032"/>
                    </a:lnTo>
                    <a:lnTo>
                      <a:pt x="2805" y="773"/>
                    </a:lnTo>
                    <a:lnTo>
                      <a:pt x="2032" y="773"/>
                    </a:lnTo>
                    <a:lnTo>
                      <a:pt x="203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4" name="Google Shape;1864;p50"/>
              <p:cNvSpPr/>
              <p:nvPr/>
            </p:nvSpPr>
            <p:spPr>
              <a:xfrm>
                <a:off x="1815416" y="3004477"/>
                <a:ext cx="201016" cy="201088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2806" extrusionOk="0">
                    <a:moveTo>
                      <a:pt x="773" y="1"/>
                    </a:moveTo>
                    <a:lnTo>
                      <a:pt x="773" y="745"/>
                    </a:lnTo>
                    <a:lnTo>
                      <a:pt x="0" y="745"/>
                    </a:lnTo>
                    <a:lnTo>
                      <a:pt x="0" y="2033"/>
                    </a:lnTo>
                    <a:lnTo>
                      <a:pt x="773" y="2033"/>
                    </a:lnTo>
                    <a:lnTo>
                      <a:pt x="773" y="2806"/>
                    </a:lnTo>
                    <a:lnTo>
                      <a:pt x="2032" y="2806"/>
                    </a:lnTo>
                    <a:lnTo>
                      <a:pt x="2032" y="2033"/>
                    </a:lnTo>
                    <a:lnTo>
                      <a:pt x="2805" y="2033"/>
                    </a:lnTo>
                    <a:lnTo>
                      <a:pt x="2805" y="745"/>
                    </a:lnTo>
                    <a:lnTo>
                      <a:pt x="2032" y="745"/>
                    </a:lnTo>
                    <a:lnTo>
                      <a:pt x="203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50"/>
              <p:cNvSpPr/>
              <p:nvPr/>
            </p:nvSpPr>
            <p:spPr>
              <a:xfrm>
                <a:off x="2783446" y="3990993"/>
                <a:ext cx="92374" cy="92374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289" extrusionOk="0">
                    <a:moveTo>
                      <a:pt x="344" y="1"/>
                    </a:moveTo>
                    <a:lnTo>
                      <a:pt x="344" y="344"/>
                    </a:lnTo>
                    <a:lnTo>
                      <a:pt x="1" y="344"/>
                    </a:lnTo>
                    <a:lnTo>
                      <a:pt x="1" y="945"/>
                    </a:lnTo>
                    <a:lnTo>
                      <a:pt x="344" y="945"/>
                    </a:lnTo>
                    <a:lnTo>
                      <a:pt x="344" y="1289"/>
                    </a:lnTo>
                    <a:lnTo>
                      <a:pt x="945" y="1289"/>
                    </a:lnTo>
                    <a:lnTo>
                      <a:pt x="945" y="945"/>
                    </a:lnTo>
                    <a:lnTo>
                      <a:pt x="1288" y="945"/>
                    </a:lnTo>
                    <a:lnTo>
                      <a:pt x="1288" y="344"/>
                    </a:lnTo>
                    <a:lnTo>
                      <a:pt x="945" y="344"/>
                    </a:lnTo>
                    <a:lnTo>
                      <a:pt x="94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50"/>
              <p:cNvSpPr/>
              <p:nvPr/>
            </p:nvSpPr>
            <p:spPr>
              <a:xfrm>
                <a:off x="2481958" y="3264972"/>
                <a:ext cx="92374" cy="94381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317" extrusionOk="0">
                    <a:moveTo>
                      <a:pt x="344" y="0"/>
                    </a:moveTo>
                    <a:lnTo>
                      <a:pt x="344" y="373"/>
                    </a:lnTo>
                    <a:lnTo>
                      <a:pt x="1" y="373"/>
                    </a:lnTo>
                    <a:lnTo>
                      <a:pt x="1" y="974"/>
                    </a:lnTo>
                    <a:lnTo>
                      <a:pt x="344" y="974"/>
                    </a:lnTo>
                    <a:lnTo>
                      <a:pt x="344" y="1317"/>
                    </a:lnTo>
                    <a:lnTo>
                      <a:pt x="945" y="1317"/>
                    </a:lnTo>
                    <a:lnTo>
                      <a:pt x="945" y="974"/>
                    </a:lnTo>
                    <a:lnTo>
                      <a:pt x="1288" y="974"/>
                    </a:lnTo>
                    <a:lnTo>
                      <a:pt x="1288" y="373"/>
                    </a:lnTo>
                    <a:lnTo>
                      <a:pt x="945" y="373"/>
                    </a:lnTo>
                    <a:lnTo>
                      <a:pt x="94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50"/>
              <p:cNvSpPr/>
              <p:nvPr/>
            </p:nvSpPr>
            <p:spPr>
              <a:xfrm>
                <a:off x="2229702" y="2866596"/>
                <a:ext cx="156943" cy="125698"/>
              </a:xfrm>
              <a:custGeom>
                <a:avLst/>
                <a:gdLst/>
                <a:ahLst/>
                <a:cxnLst/>
                <a:rect l="l" t="t" r="r" b="b"/>
                <a:pathLst>
                  <a:path w="2190" h="1754" extrusionOk="0">
                    <a:moveTo>
                      <a:pt x="630" y="0"/>
                    </a:moveTo>
                    <a:cubicBezTo>
                      <a:pt x="487" y="0"/>
                      <a:pt x="344" y="50"/>
                      <a:pt x="229" y="150"/>
                    </a:cubicBezTo>
                    <a:cubicBezTo>
                      <a:pt x="0" y="379"/>
                      <a:pt x="0" y="723"/>
                      <a:pt x="229" y="952"/>
                    </a:cubicBezTo>
                    <a:lnTo>
                      <a:pt x="1031" y="1753"/>
                    </a:lnTo>
                    <a:lnTo>
                      <a:pt x="1832" y="952"/>
                    </a:lnTo>
                    <a:cubicBezTo>
                      <a:pt x="2190" y="549"/>
                      <a:pt x="1814" y="8"/>
                      <a:pt x="1387" y="8"/>
                    </a:cubicBezTo>
                    <a:cubicBezTo>
                      <a:pt x="1267" y="8"/>
                      <a:pt x="1144" y="50"/>
                      <a:pt x="1031" y="150"/>
                    </a:cubicBezTo>
                    <a:cubicBezTo>
                      <a:pt x="916" y="50"/>
                      <a:pt x="773" y="0"/>
                      <a:pt x="63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8" name="Google Shape;1868;p50"/>
              <p:cNvSpPr/>
              <p:nvPr/>
            </p:nvSpPr>
            <p:spPr>
              <a:xfrm>
                <a:off x="2705548" y="3746980"/>
                <a:ext cx="156800" cy="127203"/>
              </a:xfrm>
              <a:custGeom>
                <a:avLst/>
                <a:gdLst/>
                <a:ahLst/>
                <a:cxnLst/>
                <a:rect l="l" t="t" r="r" b="b"/>
                <a:pathLst>
                  <a:path w="2188" h="1775" extrusionOk="0">
                    <a:moveTo>
                      <a:pt x="630" y="0"/>
                    </a:moveTo>
                    <a:cubicBezTo>
                      <a:pt x="487" y="0"/>
                      <a:pt x="343" y="57"/>
                      <a:pt x="229" y="172"/>
                    </a:cubicBezTo>
                    <a:cubicBezTo>
                      <a:pt x="0" y="401"/>
                      <a:pt x="0" y="744"/>
                      <a:pt x="229" y="973"/>
                    </a:cubicBezTo>
                    <a:lnTo>
                      <a:pt x="1030" y="1774"/>
                    </a:lnTo>
                    <a:lnTo>
                      <a:pt x="1832" y="973"/>
                    </a:lnTo>
                    <a:cubicBezTo>
                      <a:pt x="2187" y="551"/>
                      <a:pt x="1818" y="26"/>
                      <a:pt x="1395" y="26"/>
                    </a:cubicBezTo>
                    <a:cubicBezTo>
                      <a:pt x="1272" y="26"/>
                      <a:pt x="1146" y="69"/>
                      <a:pt x="1030" y="172"/>
                    </a:cubicBezTo>
                    <a:cubicBezTo>
                      <a:pt x="916" y="57"/>
                      <a:pt x="773" y="0"/>
                      <a:pt x="6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50"/>
              <p:cNvSpPr/>
              <p:nvPr/>
            </p:nvSpPr>
            <p:spPr>
              <a:xfrm>
                <a:off x="3166989" y="2911888"/>
                <a:ext cx="219577" cy="174715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2438" extrusionOk="0">
                    <a:moveTo>
                      <a:pt x="1944" y="0"/>
                    </a:moveTo>
                    <a:cubicBezTo>
                      <a:pt x="1763" y="0"/>
                      <a:pt x="1574" y="69"/>
                      <a:pt x="1403" y="234"/>
                    </a:cubicBezTo>
                    <a:cubicBezTo>
                      <a:pt x="1245" y="91"/>
                      <a:pt x="1045" y="19"/>
                      <a:pt x="845" y="19"/>
                    </a:cubicBezTo>
                    <a:cubicBezTo>
                      <a:pt x="644" y="19"/>
                      <a:pt x="444" y="91"/>
                      <a:pt x="287" y="234"/>
                    </a:cubicBezTo>
                    <a:cubicBezTo>
                      <a:pt x="0" y="549"/>
                      <a:pt x="0" y="1035"/>
                      <a:pt x="287" y="1350"/>
                    </a:cubicBezTo>
                    <a:lnTo>
                      <a:pt x="1403" y="2438"/>
                    </a:lnTo>
                    <a:lnTo>
                      <a:pt x="2490" y="1350"/>
                    </a:lnTo>
                    <a:cubicBezTo>
                      <a:pt x="3063" y="777"/>
                      <a:pt x="2550" y="0"/>
                      <a:pt x="194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50"/>
              <p:cNvSpPr/>
              <p:nvPr/>
            </p:nvSpPr>
            <p:spPr>
              <a:xfrm>
                <a:off x="1749772" y="2741974"/>
                <a:ext cx="100544" cy="84491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1179" extrusionOk="0">
                    <a:moveTo>
                      <a:pt x="802" y="1"/>
                    </a:moveTo>
                    <a:cubicBezTo>
                      <a:pt x="258" y="1"/>
                      <a:pt x="1" y="630"/>
                      <a:pt x="373" y="1002"/>
                    </a:cubicBezTo>
                    <a:cubicBezTo>
                      <a:pt x="494" y="1124"/>
                      <a:pt x="647" y="1178"/>
                      <a:pt x="796" y="1178"/>
                    </a:cubicBezTo>
                    <a:cubicBezTo>
                      <a:pt x="1105" y="1178"/>
                      <a:pt x="1403" y="948"/>
                      <a:pt x="1403" y="602"/>
                    </a:cubicBezTo>
                    <a:cubicBezTo>
                      <a:pt x="1403" y="258"/>
                      <a:pt x="1117" y="1"/>
                      <a:pt x="8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50"/>
              <p:cNvSpPr/>
              <p:nvPr/>
            </p:nvSpPr>
            <p:spPr>
              <a:xfrm>
                <a:off x="2266609" y="3162422"/>
                <a:ext cx="100544" cy="84420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1178" extrusionOk="0">
                    <a:moveTo>
                      <a:pt x="802" y="1"/>
                    </a:moveTo>
                    <a:cubicBezTo>
                      <a:pt x="258" y="1"/>
                      <a:pt x="1" y="630"/>
                      <a:pt x="373" y="1002"/>
                    </a:cubicBezTo>
                    <a:cubicBezTo>
                      <a:pt x="493" y="1123"/>
                      <a:pt x="644" y="1177"/>
                      <a:pt x="792" y="1177"/>
                    </a:cubicBezTo>
                    <a:cubicBezTo>
                      <a:pt x="1102" y="1177"/>
                      <a:pt x="1403" y="940"/>
                      <a:pt x="1403" y="573"/>
                    </a:cubicBezTo>
                    <a:cubicBezTo>
                      <a:pt x="1374" y="258"/>
                      <a:pt x="1117" y="1"/>
                      <a:pt x="80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2" name="Google Shape;1872;p50"/>
              <p:cNvSpPr/>
              <p:nvPr/>
            </p:nvSpPr>
            <p:spPr>
              <a:xfrm>
                <a:off x="2010953" y="1846691"/>
                <a:ext cx="27346" cy="7059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888" extrusionOk="0">
                    <a:moveTo>
                      <a:pt x="200" y="0"/>
                    </a:moveTo>
                    <a:lnTo>
                      <a:pt x="0" y="29"/>
                    </a:lnTo>
                    <a:lnTo>
                      <a:pt x="143" y="887"/>
                    </a:lnTo>
                    <a:lnTo>
                      <a:pt x="344" y="859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50"/>
              <p:cNvSpPr/>
              <p:nvPr/>
            </p:nvSpPr>
            <p:spPr>
              <a:xfrm>
                <a:off x="3463343" y="2467883"/>
                <a:ext cx="144902" cy="12168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98" extrusionOk="0">
                    <a:moveTo>
                      <a:pt x="952" y="1"/>
                    </a:moveTo>
                    <a:cubicBezTo>
                      <a:pt x="572" y="1"/>
                      <a:pt x="208" y="271"/>
                      <a:pt x="133" y="674"/>
                    </a:cubicBezTo>
                    <a:cubicBezTo>
                      <a:pt x="1" y="1245"/>
                      <a:pt x="441" y="1697"/>
                      <a:pt x="937" y="1697"/>
                    </a:cubicBezTo>
                    <a:cubicBezTo>
                      <a:pt x="1088" y="1697"/>
                      <a:pt x="1245" y="1655"/>
                      <a:pt x="1392" y="1562"/>
                    </a:cubicBezTo>
                    <a:cubicBezTo>
                      <a:pt x="2021" y="1132"/>
                      <a:pt x="1850" y="188"/>
                      <a:pt x="1106" y="16"/>
                    </a:cubicBezTo>
                    <a:cubicBezTo>
                      <a:pt x="1054" y="6"/>
                      <a:pt x="1003" y="1"/>
                      <a:pt x="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50"/>
              <p:cNvSpPr/>
              <p:nvPr/>
            </p:nvSpPr>
            <p:spPr>
              <a:xfrm rot="-1932883">
                <a:off x="2270689" y="1827413"/>
                <a:ext cx="219572" cy="174712"/>
              </a:xfrm>
              <a:custGeom>
                <a:avLst/>
                <a:gdLst/>
                <a:ahLst/>
                <a:cxnLst/>
                <a:rect l="l" t="t" r="r" b="b"/>
                <a:pathLst>
                  <a:path w="3064" h="2438" extrusionOk="0">
                    <a:moveTo>
                      <a:pt x="1944" y="0"/>
                    </a:moveTo>
                    <a:cubicBezTo>
                      <a:pt x="1763" y="0"/>
                      <a:pt x="1574" y="69"/>
                      <a:pt x="1403" y="234"/>
                    </a:cubicBezTo>
                    <a:cubicBezTo>
                      <a:pt x="1245" y="91"/>
                      <a:pt x="1045" y="19"/>
                      <a:pt x="845" y="19"/>
                    </a:cubicBezTo>
                    <a:cubicBezTo>
                      <a:pt x="644" y="19"/>
                      <a:pt x="444" y="91"/>
                      <a:pt x="287" y="234"/>
                    </a:cubicBezTo>
                    <a:cubicBezTo>
                      <a:pt x="0" y="549"/>
                      <a:pt x="0" y="1035"/>
                      <a:pt x="287" y="1350"/>
                    </a:cubicBezTo>
                    <a:lnTo>
                      <a:pt x="1403" y="2438"/>
                    </a:lnTo>
                    <a:lnTo>
                      <a:pt x="2490" y="1350"/>
                    </a:lnTo>
                    <a:cubicBezTo>
                      <a:pt x="3063" y="777"/>
                      <a:pt x="2550" y="0"/>
                      <a:pt x="19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50"/>
              <p:cNvSpPr/>
              <p:nvPr/>
            </p:nvSpPr>
            <p:spPr>
              <a:xfrm>
                <a:off x="945331" y="3540733"/>
                <a:ext cx="144902" cy="121683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1698" extrusionOk="0">
                    <a:moveTo>
                      <a:pt x="952" y="1"/>
                    </a:moveTo>
                    <a:cubicBezTo>
                      <a:pt x="572" y="1"/>
                      <a:pt x="208" y="271"/>
                      <a:pt x="133" y="674"/>
                    </a:cubicBezTo>
                    <a:cubicBezTo>
                      <a:pt x="1" y="1245"/>
                      <a:pt x="441" y="1697"/>
                      <a:pt x="937" y="1697"/>
                    </a:cubicBezTo>
                    <a:cubicBezTo>
                      <a:pt x="1088" y="1697"/>
                      <a:pt x="1245" y="1655"/>
                      <a:pt x="1392" y="1562"/>
                    </a:cubicBezTo>
                    <a:cubicBezTo>
                      <a:pt x="2021" y="1132"/>
                      <a:pt x="1850" y="188"/>
                      <a:pt x="1106" y="16"/>
                    </a:cubicBezTo>
                    <a:cubicBezTo>
                      <a:pt x="1054" y="6"/>
                      <a:pt x="1003" y="1"/>
                      <a:pt x="9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50"/>
              <p:cNvSpPr/>
              <p:nvPr/>
            </p:nvSpPr>
            <p:spPr>
              <a:xfrm rot="3627148">
                <a:off x="863088" y="2319661"/>
                <a:ext cx="131286" cy="114947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1604" extrusionOk="0">
                    <a:moveTo>
                      <a:pt x="859" y="1"/>
                    </a:moveTo>
                    <a:lnTo>
                      <a:pt x="0" y="945"/>
                    </a:lnTo>
                    <a:lnTo>
                      <a:pt x="544" y="1432"/>
                    </a:lnTo>
                    <a:cubicBezTo>
                      <a:pt x="658" y="1546"/>
                      <a:pt x="830" y="1603"/>
                      <a:pt x="1002" y="1603"/>
                    </a:cubicBezTo>
                    <a:cubicBezTo>
                      <a:pt x="1574" y="1546"/>
                      <a:pt x="1832" y="859"/>
                      <a:pt x="1403" y="487"/>
                    </a:cubicBez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50"/>
              <p:cNvSpPr/>
              <p:nvPr/>
            </p:nvSpPr>
            <p:spPr>
              <a:xfrm rot="3627148">
                <a:off x="862957" y="2229154"/>
                <a:ext cx="141892" cy="117598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641" extrusionOk="0">
                    <a:moveTo>
                      <a:pt x="972" y="0"/>
                    </a:moveTo>
                    <a:cubicBezTo>
                      <a:pt x="439" y="0"/>
                      <a:pt x="0" y="732"/>
                      <a:pt x="577" y="1154"/>
                    </a:cubicBezTo>
                    <a:lnTo>
                      <a:pt x="1121" y="1640"/>
                    </a:lnTo>
                    <a:lnTo>
                      <a:pt x="1980" y="696"/>
                    </a:lnTo>
                    <a:lnTo>
                      <a:pt x="1436" y="209"/>
                    </a:lnTo>
                    <a:cubicBezTo>
                      <a:pt x="1288" y="61"/>
                      <a:pt x="1126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50"/>
              <p:cNvSpPr/>
              <p:nvPr/>
            </p:nvSpPr>
            <p:spPr>
              <a:xfrm rot="-3582283">
                <a:off x="2786936" y="1904504"/>
                <a:ext cx="131283" cy="114945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1604" extrusionOk="0">
                    <a:moveTo>
                      <a:pt x="859" y="1"/>
                    </a:moveTo>
                    <a:lnTo>
                      <a:pt x="0" y="945"/>
                    </a:lnTo>
                    <a:lnTo>
                      <a:pt x="544" y="1432"/>
                    </a:lnTo>
                    <a:cubicBezTo>
                      <a:pt x="658" y="1546"/>
                      <a:pt x="830" y="1603"/>
                      <a:pt x="1002" y="1603"/>
                    </a:cubicBezTo>
                    <a:cubicBezTo>
                      <a:pt x="1574" y="1546"/>
                      <a:pt x="1832" y="859"/>
                      <a:pt x="1403" y="487"/>
                    </a:cubicBezTo>
                    <a:lnTo>
                      <a:pt x="85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50"/>
              <p:cNvSpPr/>
              <p:nvPr/>
            </p:nvSpPr>
            <p:spPr>
              <a:xfrm rot="-3582283">
                <a:off x="2701924" y="1943509"/>
                <a:ext cx="141889" cy="117596"/>
              </a:xfrm>
              <a:custGeom>
                <a:avLst/>
                <a:gdLst/>
                <a:ahLst/>
                <a:cxnLst/>
                <a:rect l="l" t="t" r="r" b="b"/>
                <a:pathLst>
                  <a:path w="1980" h="1641" extrusionOk="0">
                    <a:moveTo>
                      <a:pt x="972" y="0"/>
                    </a:moveTo>
                    <a:cubicBezTo>
                      <a:pt x="439" y="0"/>
                      <a:pt x="0" y="732"/>
                      <a:pt x="577" y="1154"/>
                    </a:cubicBezTo>
                    <a:lnTo>
                      <a:pt x="1121" y="1640"/>
                    </a:lnTo>
                    <a:lnTo>
                      <a:pt x="1980" y="696"/>
                    </a:lnTo>
                    <a:lnTo>
                      <a:pt x="1436" y="209"/>
                    </a:lnTo>
                    <a:cubicBezTo>
                      <a:pt x="1288" y="61"/>
                      <a:pt x="1126" y="0"/>
                      <a:pt x="9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50"/>
              <p:cNvSpPr/>
              <p:nvPr/>
            </p:nvSpPr>
            <p:spPr>
              <a:xfrm rot="-4390579">
                <a:off x="3423910" y="2098571"/>
                <a:ext cx="736444" cy="630239"/>
              </a:xfrm>
              <a:custGeom>
                <a:avLst/>
                <a:gdLst/>
                <a:ahLst/>
                <a:cxnLst/>
                <a:rect l="l" t="t" r="r" b="b"/>
                <a:pathLst>
                  <a:path w="11906" h="10189" extrusionOk="0">
                    <a:moveTo>
                      <a:pt x="10532" y="0"/>
                    </a:moveTo>
                    <a:lnTo>
                      <a:pt x="10160" y="315"/>
                    </a:lnTo>
                    <a:lnTo>
                      <a:pt x="10675" y="973"/>
                    </a:lnTo>
                    <a:lnTo>
                      <a:pt x="9988" y="1517"/>
                    </a:lnTo>
                    <a:lnTo>
                      <a:pt x="9330" y="687"/>
                    </a:lnTo>
                    <a:lnTo>
                      <a:pt x="4064" y="4980"/>
                    </a:lnTo>
                    <a:cubicBezTo>
                      <a:pt x="3749" y="5238"/>
                      <a:pt x="3692" y="5724"/>
                      <a:pt x="3949" y="6010"/>
                    </a:cubicBezTo>
                    <a:lnTo>
                      <a:pt x="4093" y="6182"/>
                    </a:lnTo>
                    <a:lnTo>
                      <a:pt x="3549" y="6611"/>
                    </a:lnTo>
                    <a:lnTo>
                      <a:pt x="3635" y="6726"/>
                    </a:lnTo>
                    <a:lnTo>
                      <a:pt x="2919" y="7327"/>
                    </a:lnTo>
                    <a:lnTo>
                      <a:pt x="3005" y="7413"/>
                    </a:lnTo>
                    <a:lnTo>
                      <a:pt x="200" y="9702"/>
                    </a:lnTo>
                    <a:lnTo>
                      <a:pt x="0" y="10189"/>
                    </a:lnTo>
                    <a:lnTo>
                      <a:pt x="3177" y="7585"/>
                    </a:lnTo>
                    <a:lnTo>
                      <a:pt x="3234" y="7670"/>
                    </a:lnTo>
                    <a:lnTo>
                      <a:pt x="3949" y="7098"/>
                    </a:lnTo>
                    <a:lnTo>
                      <a:pt x="4035" y="7184"/>
                    </a:lnTo>
                    <a:lnTo>
                      <a:pt x="4575" y="6757"/>
                    </a:lnTo>
                    <a:lnTo>
                      <a:pt x="4575" y="6757"/>
                    </a:lnTo>
                    <a:lnTo>
                      <a:pt x="4694" y="6926"/>
                    </a:lnTo>
                    <a:cubicBezTo>
                      <a:pt x="4835" y="7099"/>
                      <a:pt x="5038" y="7186"/>
                      <a:pt x="5243" y="7186"/>
                    </a:cubicBezTo>
                    <a:cubicBezTo>
                      <a:pt x="5412" y="7186"/>
                      <a:pt x="5582" y="7128"/>
                      <a:pt x="5724" y="7012"/>
                    </a:cubicBezTo>
                    <a:lnTo>
                      <a:pt x="10990" y="2719"/>
                    </a:lnTo>
                    <a:lnTo>
                      <a:pt x="10332" y="1889"/>
                    </a:lnTo>
                    <a:lnTo>
                      <a:pt x="10990" y="1317"/>
                    </a:lnTo>
                    <a:lnTo>
                      <a:pt x="11534" y="1975"/>
                    </a:lnTo>
                    <a:lnTo>
                      <a:pt x="11906" y="1689"/>
                    </a:lnTo>
                    <a:lnTo>
                      <a:pt x="1053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50"/>
              <p:cNvSpPr/>
              <p:nvPr/>
            </p:nvSpPr>
            <p:spPr>
              <a:xfrm rot="-4390579">
                <a:off x="3604311" y="2208060"/>
                <a:ext cx="320532" cy="283667"/>
              </a:xfrm>
              <a:custGeom>
                <a:avLst/>
                <a:gdLst/>
                <a:ahLst/>
                <a:cxnLst/>
                <a:rect l="l" t="t" r="r" b="b"/>
                <a:pathLst>
                  <a:path w="5182" h="4586" extrusionOk="0">
                    <a:moveTo>
                      <a:pt x="3922" y="1"/>
                    </a:moveTo>
                    <a:lnTo>
                      <a:pt x="487" y="2834"/>
                    </a:lnTo>
                    <a:cubicBezTo>
                      <a:pt x="58" y="3178"/>
                      <a:pt x="1" y="3779"/>
                      <a:pt x="344" y="4208"/>
                    </a:cubicBezTo>
                    <a:cubicBezTo>
                      <a:pt x="540" y="4453"/>
                      <a:pt x="830" y="4586"/>
                      <a:pt x="1122" y="4586"/>
                    </a:cubicBezTo>
                    <a:cubicBezTo>
                      <a:pt x="1341" y="4586"/>
                      <a:pt x="1562" y="4511"/>
                      <a:pt x="1747" y="4351"/>
                    </a:cubicBezTo>
                    <a:lnTo>
                      <a:pt x="5181" y="1546"/>
                    </a:lnTo>
                    <a:lnTo>
                      <a:pt x="392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50"/>
              <p:cNvSpPr/>
              <p:nvPr/>
            </p:nvSpPr>
            <p:spPr>
              <a:xfrm rot="-4390579">
                <a:off x="3818410" y="2541610"/>
                <a:ext cx="95690" cy="86782"/>
              </a:xfrm>
              <a:custGeom>
                <a:avLst/>
                <a:gdLst/>
                <a:ahLst/>
                <a:cxnLst/>
                <a:rect l="l" t="t" r="r" b="b"/>
                <a:pathLst>
                  <a:path w="1547" h="1403" extrusionOk="0">
                    <a:moveTo>
                      <a:pt x="1260" y="0"/>
                    </a:moveTo>
                    <a:lnTo>
                      <a:pt x="1" y="1030"/>
                    </a:lnTo>
                    <a:lnTo>
                      <a:pt x="287" y="1402"/>
                    </a:lnTo>
                    <a:lnTo>
                      <a:pt x="1546" y="372"/>
                    </a:lnTo>
                    <a:lnTo>
                      <a:pt x="12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50"/>
              <p:cNvSpPr/>
              <p:nvPr/>
            </p:nvSpPr>
            <p:spPr>
              <a:xfrm rot="-4390579">
                <a:off x="3824161" y="2529403"/>
                <a:ext cx="62040" cy="61979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002" extrusionOk="0">
                    <a:moveTo>
                      <a:pt x="516" y="0"/>
                    </a:moveTo>
                    <a:lnTo>
                      <a:pt x="1" y="429"/>
                    </a:lnTo>
                    <a:lnTo>
                      <a:pt x="487" y="1002"/>
                    </a:lnTo>
                    <a:lnTo>
                      <a:pt x="1003" y="573"/>
                    </a:lnTo>
                    <a:lnTo>
                      <a:pt x="5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50"/>
              <p:cNvSpPr/>
              <p:nvPr/>
            </p:nvSpPr>
            <p:spPr>
              <a:xfrm rot="-4390579">
                <a:off x="3790994" y="2436850"/>
                <a:ext cx="49608" cy="5492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88" extrusionOk="0">
                    <a:moveTo>
                      <a:pt x="258" y="1"/>
                    </a:moveTo>
                    <a:lnTo>
                      <a:pt x="0" y="201"/>
                    </a:lnTo>
                    <a:lnTo>
                      <a:pt x="544" y="888"/>
                    </a:lnTo>
                    <a:lnTo>
                      <a:pt x="802" y="659"/>
                    </a:lnTo>
                    <a:lnTo>
                      <a:pt x="25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6501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9" name="Google Shape;2709;p63"/>
          <p:cNvSpPr txBox="1">
            <a:spLocks noGrp="1"/>
          </p:cNvSpPr>
          <p:nvPr>
            <p:ph type="subTitle" idx="1"/>
          </p:nvPr>
        </p:nvSpPr>
        <p:spPr>
          <a:xfrm>
            <a:off x="714300" y="1122467"/>
            <a:ext cx="7715400" cy="37999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Alata"/>
                <a:ea typeface="Alata"/>
                <a:cs typeface="Alata"/>
                <a:sym typeface="Alat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http://dspace.bracu.ac.bd/xmlui/handle/10361/7060</a:t>
            </a:r>
            <a:endParaRPr lang="en-US" dirty="0">
              <a:solidFill>
                <a:schemeClr val="bg2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Alata"/>
                <a:ea typeface="Alata"/>
                <a:cs typeface="Alata"/>
                <a:sym typeface="Alat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https://www.kaggle.com/datasets/rishidamarla/cancer-patients-data</a:t>
            </a:r>
            <a:endParaRPr lang="en-US" dirty="0">
              <a:solidFill>
                <a:schemeClr val="bg2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2"/>
                </a:solidFill>
                <a:latin typeface="Alata"/>
                <a:ea typeface="Alata"/>
                <a:cs typeface="Alata"/>
                <a:sym typeface="Alat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https://www.mohw.gov.tw/cp-5017-61533-1.html</a:t>
            </a:r>
            <a:endParaRPr lang="en-US" dirty="0">
              <a:solidFill>
                <a:schemeClr val="bg2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bg2"/>
              </a:solidFill>
              <a:latin typeface="Alata"/>
              <a:ea typeface="Alata"/>
              <a:cs typeface="Alata"/>
              <a:sym typeface="Alat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chemeClr val="bg2"/>
              </a:solidFill>
              <a:latin typeface="Alata"/>
              <a:ea typeface="Alata"/>
              <a:cs typeface="Alata"/>
              <a:sym typeface="Alata"/>
            </a:endParaRPr>
          </a:p>
        </p:txBody>
      </p:sp>
      <p:sp>
        <p:nvSpPr>
          <p:cNvPr id="2710" name="Google Shape;2710;p63"/>
          <p:cNvSpPr txBox="1">
            <a:spLocks noGrp="1"/>
          </p:cNvSpPr>
          <p:nvPr>
            <p:ph type="title"/>
          </p:nvPr>
        </p:nvSpPr>
        <p:spPr>
          <a:xfrm>
            <a:off x="714300" y="54960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93767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2" name="Google Shape;632;p38"/>
          <p:cNvGrpSpPr/>
          <p:nvPr/>
        </p:nvGrpSpPr>
        <p:grpSpPr>
          <a:xfrm>
            <a:off x="1820484" y="313884"/>
            <a:ext cx="5503026" cy="4515734"/>
            <a:chOff x="1820484" y="313884"/>
            <a:chExt cx="5503026" cy="4515734"/>
          </a:xfrm>
        </p:grpSpPr>
        <p:grpSp>
          <p:nvGrpSpPr>
            <p:cNvPr id="633" name="Google Shape;633;p38"/>
            <p:cNvGrpSpPr/>
            <p:nvPr/>
          </p:nvGrpSpPr>
          <p:grpSpPr>
            <a:xfrm flipH="1">
              <a:off x="2280524" y="313884"/>
              <a:ext cx="5042987" cy="3878528"/>
              <a:chOff x="2362200" y="890550"/>
              <a:chExt cx="4371900" cy="3362400"/>
            </a:xfrm>
          </p:grpSpPr>
          <p:sp>
            <p:nvSpPr>
              <p:cNvPr id="634" name="Google Shape;634;p38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name="adj" fmla="val 4601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8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name="adj" fmla="val 479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8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8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8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9" name="Google Shape;639;p38"/>
            <p:cNvGrpSpPr/>
            <p:nvPr/>
          </p:nvGrpSpPr>
          <p:grpSpPr>
            <a:xfrm flipH="1">
              <a:off x="2062182" y="632487"/>
              <a:ext cx="5042987" cy="3878528"/>
              <a:chOff x="2362200" y="890550"/>
              <a:chExt cx="4371900" cy="3362400"/>
            </a:xfrm>
          </p:grpSpPr>
          <p:sp>
            <p:nvSpPr>
              <p:cNvPr id="640" name="Google Shape;640;p38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name="adj" fmla="val 4601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8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name="adj" fmla="val 479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8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8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8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5" name="Google Shape;645;p38"/>
            <p:cNvGrpSpPr/>
            <p:nvPr/>
          </p:nvGrpSpPr>
          <p:grpSpPr>
            <a:xfrm flipH="1">
              <a:off x="1820484" y="951090"/>
              <a:ext cx="5042987" cy="3878528"/>
              <a:chOff x="2362200" y="890550"/>
              <a:chExt cx="4371900" cy="3362400"/>
            </a:xfrm>
          </p:grpSpPr>
          <p:sp>
            <p:nvSpPr>
              <p:cNvPr id="646" name="Google Shape;646;p38"/>
              <p:cNvSpPr/>
              <p:nvPr/>
            </p:nvSpPr>
            <p:spPr>
              <a:xfrm>
                <a:off x="2362200" y="890550"/>
                <a:ext cx="4371900" cy="3362400"/>
              </a:xfrm>
              <a:prstGeom prst="roundRect">
                <a:avLst>
                  <a:gd name="adj" fmla="val 4601"/>
                </a:avLst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8"/>
              <p:cNvSpPr/>
              <p:nvPr/>
            </p:nvSpPr>
            <p:spPr>
              <a:xfrm>
                <a:off x="2428800" y="1109625"/>
                <a:ext cx="4238700" cy="3076500"/>
              </a:xfrm>
              <a:prstGeom prst="roundRect">
                <a:avLst>
                  <a:gd name="adj" fmla="val 479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8"/>
              <p:cNvSpPr/>
              <p:nvPr/>
            </p:nvSpPr>
            <p:spPr>
              <a:xfrm>
                <a:off x="6588804" y="965036"/>
                <a:ext cx="78697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9" h="349" extrusionOk="0">
                    <a:moveTo>
                      <a:pt x="174" y="1"/>
                    </a:moveTo>
                    <a:cubicBezTo>
                      <a:pt x="87" y="1"/>
                      <a:pt x="0" y="88"/>
                      <a:pt x="0" y="175"/>
                    </a:cubicBezTo>
                    <a:cubicBezTo>
                      <a:pt x="0" y="276"/>
                      <a:pt x="87" y="348"/>
                      <a:pt x="174" y="348"/>
                    </a:cubicBezTo>
                    <a:cubicBezTo>
                      <a:pt x="276" y="348"/>
                      <a:pt x="348" y="276"/>
                      <a:pt x="348" y="175"/>
                    </a:cubicBezTo>
                    <a:cubicBezTo>
                      <a:pt x="348" y="88"/>
                      <a:pt x="276" y="1"/>
                      <a:pt x="17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8"/>
              <p:cNvSpPr/>
              <p:nvPr/>
            </p:nvSpPr>
            <p:spPr>
              <a:xfrm>
                <a:off x="6461401" y="965036"/>
                <a:ext cx="78471" cy="78697"/>
              </a:xfrm>
              <a:custGeom>
                <a:avLst/>
                <a:gdLst/>
                <a:ahLst/>
                <a:cxnLst/>
                <a:rect l="l" t="t" r="r" b="b"/>
                <a:pathLst>
                  <a:path w="348" h="349" extrusionOk="0">
                    <a:moveTo>
                      <a:pt x="174" y="1"/>
                    </a:moveTo>
                    <a:cubicBezTo>
                      <a:pt x="73" y="1"/>
                      <a:pt x="0" y="88"/>
                      <a:pt x="0" y="175"/>
                    </a:cubicBezTo>
                    <a:cubicBezTo>
                      <a:pt x="0" y="276"/>
                      <a:pt x="73" y="348"/>
                      <a:pt x="174" y="348"/>
                    </a:cubicBezTo>
                    <a:cubicBezTo>
                      <a:pt x="275" y="348"/>
                      <a:pt x="348" y="276"/>
                      <a:pt x="348" y="175"/>
                    </a:cubicBezTo>
                    <a:cubicBezTo>
                      <a:pt x="348" y="88"/>
                      <a:pt x="275" y="1"/>
                      <a:pt x="17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8"/>
              <p:cNvSpPr/>
              <p:nvPr/>
            </p:nvSpPr>
            <p:spPr>
              <a:xfrm>
                <a:off x="6314155" y="963911"/>
                <a:ext cx="95158" cy="80952"/>
              </a:xfrm>
              <a:custGeom>
                <a:avLst/>
                <a:gdLst/>
                <a:ahLst/>
                <a:cxnLst/>
                <a:rect l="l" t="t" r="r" b="b"/>
                <a:pathLst>
                  <a:path w="422" h="359" extrusionOk="0">
                    <a:moveTo>
                      <a:pt x="247" y="1"/>
                    </a:moveTo>
                    <a:cubicBezTo>
                      <a:pt x="88" y="1"/>
                      <a:pt x="1" y="189"/>
                      <a:pt x="117" y="305"/>
                    </a:cubicBezTo>
                    <a:cubicBezTo>
                      <a:pt x="154" y="342"/>
                      <a:pt x="198" y="358"/>
                      <a:pt x="241" y="358"/>
                    </a:cubicBezTo>
                    <a:cubicBezTo>
                      <a:pt x="334" y="358"/>
                      <a:pt x="421" y="283"/>
                      <a:pt x="421" y="175"/>
                    </a:cubicBezTo>
                    <a:cubicBezTo>
                      <a:pt x="421" y="73"/>
                      <a:pt x="349" y="1"/>
                      <a:pt x="2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51" name="Google Shape;651;p38"/>
          <p:cNvSpPr txBox="1">
            <a:spLocks noGrp="1"/>
          </p:cNvSpPr>
          <p:nvPr>
            <p:ph type="title"/>
          </p:nvPr>
        </p:nvSpPr>
        <p:spPr>
          <a:xfrm>
            <a:off x="2321475" y="2020138"/>
            <a:ext cx="4041000" cy="179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7"/>
          <p:cNvSpPr txBox="1">
            <a:spLocks noGrp="1"/>
          </p:cNvSpPr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+mn-lt"/>
                <a:ea typeface="微軟正黑體" panose="020B0604030504040204" pitchFamily="34" charset="-120"/>
              </a:rPr>
              <a:t>動機</a:t>
            </a:r>
            <a:endParaRPr dirty="0">
              <a:latin typeface="+mn-lt"/>
              <a:ea typeface="微軟正黑體" panose="020B0604030504040204" pitchFamily="34" charset="-120"/>
            </a:endParaRPr>
          </a:p>
        </p:txBody>
      </p:sp>
      <p:sp>
        <p:nvSpPr>
          <p:cNvPr id="498" name="Google Shape;498;p37"/>
          <p:cNvSpPr txBox="1">
            <a:spLocks noGrp="1"/>
          </p:cNvSpPr>
          <p:nvPr>
            <p:ph type="subTitle" idx="1"/>
          </p:nvPr>
        </p:nvSpPr>
        <p:spPr>
          <a:xfrm>
            <a:off x="709155" y="3107146"/>
            <a:ext cx="3087615" cy="931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b="1" dirty="0"/>
              <a:t>Early detection of lung cancer risk using data mining</a:t>
            </a:r>
          </a:p>
        </p:txBody>
      </p:sp>
      <p:sp>
        <p:nvSpPr>
          <p:cNvPr id="499" name="Google Shape;499;p37"/>
          <p:cNvSpPr txBox="1">
            <a:spLocks noGrp="1"/>
          </p:cNvSpPr>
          <p:nvPr>
            <p:ph type="title" idx="2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500" name="Google Shape;500;p37"/>
          <p:cNvSpPr/>
          <p:nvPr/>
        </p:nvSpPr>
        <p:spPr>
          <a:xfrm>
            <a:off x="7959915" y="812711"/>
            <a:ext cx="116400" cy="116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7"/>
          <p:cNvSpPr/>
          <p:nvPr/>
        </p:nvSpPr>
        <p:spPr>
          <a:xfrm>
            <a:off x="8124171" y="812711"/>
            <a:ext cx="116400" cy="116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7"/>
          <p:cNvSpPr/>
          <p:nvPr/>
        </p:nvSpPr>
        <p:spPr>
          <a:xfrm>
            <a:off x="8288427" y="812711"/>
            <a:ext cx="116400" cy="116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3" name="Google Shape;503;p37"/>
          <p:cNvGrpSpPr/>
          <p:nvPr/>
        </p:nvGrpSpPr>
        <p:grpSpPr>
          <a:xfrm>
            <a:off x="4195962" y="812731"/>
            <a:ext cx="4338518" cy="3791511"/>
            <a:chOff x="4195962" y="812731"/>
            <a:chExt cx="4338518" cy="3791511"/>
          </a:xfrm>
        </p:grpSpPr>
        <p:grpSp>
          <p:nvGrpSpPr>
            <p:cNvPr id="504" name="Google Shape;504;p37"/>
            <p:cNvGrpSpPr/>
            <p:nvPr/>
          </p:nvGrpSpPr>
          <p:grpSpPr>
            <a:xfrm>
              <a:off x="4470000" y="812731"/>
              <a:ext cx="3490051" cy="2287960"/>
              <a:chOff x="4849800" y="1060525"/>
              <a:chExt cx="2932816" cy="1922656"/>
            </a:xfrm>
          </p:grpSpPr>
          <p:sp>
            <p:nvSpPr>
              <p:cNvPr id="505" name="Google Shape;505;p37"/>
              <p:cNvSpPr/>
              <p:nvPr/>
            </p:nvSpPr>
            <p:spPr>
              <a:xfrm>
                <a:off x="5702118" y="1354752"/>
                <a:ext cx="412858" cy="1595400"/>
              </a:xfrm>
              <a:custGeom>
                <a:avLst/>
                <a:gdLst/>
                <a:ahLst/>
                <a:cxnLst/>
                <a:rect l="l" t="t" r="r" b="b"/>
                <a:pathLst>
                  <a:path w="5725" h="22123" extrusionOk="0">
                    <a:moveTo>
                      <a:pt x="5610" y="0"/>
                    </a:moveTo>
                    <a:cubicBezTo>
                      <a:pt x="3750" y="286"/>
                      <a:pt x="2663" y="1689"/>
                      <a:pt x="2233" y="4293"/>
                    </a:cubicBezTo>
                    <a:cubicBezTo>
                      <a:pt x="1890" y="6468"/>
                      <a:pt x="2062" y="9244"/>
                      <a:pt x="2233" y="11906"/>
                    </a:cubicBezTo>
                    <a:cubicBezTo>
                      <a:pt x="2491" y="16485"/>
                      <a:pt x="2748" y="20806"/>
                      <a:pt x="487" y="21293"/>
                    </a:cubicBezTo>
                    <a:cubicBezTo>
                      <a:pt x="316" y="21321"/>
                      <a:pt x="173" y="21350"/>
                      <a:pt x="1" y="21350"/>
                    </a:cubicBezTo>
                    <a:lnTo>
                      <a:pt x="58" y="22123"/>
                    </a:lnTo>
                    <a:cubicBezTo>
                      <a:pt x="173" y="22123"/>
                      <a:pt x="287" y="22094"/>
                      <a:pt x="402" y="22094"/>
                    </a:cubicBezTo>
                    <a:cubicBezTo>
                      <a:pt x="487" y="22065"/>
                      <a:pt x="573" y="22037"/>
                      <a:pt x="631" y="22037"/>
                    </a:cubicBezTo>
                    <a:cubicBezTo>
                      <a:pt x="3550" y="21407"/>
                      <a:pt x="3264" y="16771"/>
                      <a:pt x="2977" y="11848"/>
                    </a:cubicBezTo>
                    <a:cubicBezTo>
                      <a:pt x="2663" y="6668"/>
                      <a:pt x="2348" y="1288"/>
                      <a:pt x="5725" y="744"/>
                    </a:cubicBezTo>
                    <a:lnTo>
                      <a:pt x="56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7"/>
              <p:cNvSpPr/>
              <p:nvPr/>
            </p:nvSpPr>
            <p:spPr>
              <a:xfrm>
                <a:off x="5559765" y="1393045"/>
                <a:ext cx="1783260" cy="1590136"/>
              </a:xfrm>
              <a:custGeom>
                <a:avLst/>
                <a:gdLst/>
                <a:ahLst/>
                <a:cxnLst/>
                <a:rect l="l" t="t" r="r" b="b"/>
                <a:pathLst>
                  <a:path w="24728" h="22050" extrusionOk="0">
                    <a:moveTo>
                      <a:pt x="17788" y="1"/>
                    </a:moveTo>
                    <a:cubicBezTo>
                      <a:pt x="15721" y="1"/>
                      <a:pt x="13551" y="1179"/>
                      <a:pt x="12078" y="3733"/>
                    </a:cubicBezTo>
                    <a:cubicBezTo>
                      <a:pt x="11792" y="4247"/>
                      <a:pt x="11267" y="4533"/>
                      <a:pt x="10729" y="4533"/>
                    </a:cubicBezTo>
                    <a:cubicBezTo>
                      <a:pt x="10457" y="4533"/>
                      <a:pt x="10181" y="4459"/>
                      <a:pt x="9931" y="4306"/>
                    </a:cubicBezTo>
                    <a:cubicBezTo>
                      <a:pt x="8557" y="3481"/>
                      <a:pt x="7201" y="3115"/>
                      <a:pt x="5960" y="3115"/>
                    </a:cubicBezTo>
                    <a:cubicBezTo>
                      <a:pt x="2548" y="3115"/>
                      <a:pt x="0" y="5884"/>
                      <a:pt x="315" y="9514"/>
                    </a:cubicBezTo>
                    <a:cubicBezTo>
                      <a:pt x="687" y="13664"/>
                      <a:pt x="7384" y="19417"/>
                      <a:pt x="14024" y="21878"/>
                    </a:cubicBezTo>
                    <a:cubicBezTo>
                      <a:pt x="14337" y="21993"/>
                      <a:pt x="14665" y="22049"/>
                      <a:pt x="14991" y="22049"/>
                    </a:cubicBezTo>
                    <a:cubicBezTo>
                      <a:pt x="15794" y="22049"/>
                      <a:pt x="16585" y="21708"/>
                      <a:pt x="17115" y="21077"/>
                    </a:cubicBezTo>
                    <a:cubicBezTo>
                      <a:pt x="21694" y="15668"/>
                      <a:pt x="24727" y="7368"/>
                      <a:pt x="23010" y="3590"/>
                    </a:cubicBezTo>
                    <a:cubicBezTo>
                      <a:pt x="21975" y="1272"/>
                      <a:pt x="19936" y="1"/>
                      <a:pt x="177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7"/>
              <p:cNvSpPr/>
              <p:nvPr/>
            </p:nvSpPr>
            <p:spPr>
              <a:xfrm>
                <a:off x="5451954" y="1248455"/>
                <a:ext cx="1794077" cy="1507348"/>
              </a:xfrm>
              <a:custGeom>
                <a:avLst/>
                <a:gdLst/>
                <a:ahLst/>
                <a:cxnLst/>
                <a:rect l="l" t="t" r="r" b="b"/>
                <a:pathLst>
                  <a:path w="24878" h="20902" extrusionOk="0">
                    <a:moveTo>
                      <a:pt x="18912" y="0"/>
                    </a:moveTo>
                    <a:cubicBezTo>
                      <a:pt x="16974" y="0"/>
                      <a:pt x="15119" y="985"/>
                      <a:pt x="13801" y="2476"/>
                    </a:cubicBezTo>
                    <a:cubicBezTo>
                      <a:pt x="13086" y="3306"/>
                      <a:pt x="12485" y="4250"/>
                      <a:pt x="12056" y="5280"/>
                    </a:cubicBezTo>
                    <a:cubicBezTo>
                      <a:pt x="10056" y="3479"/>
                      <a:pt x="7989" y="2708"/>
                      <a:pt x="6148" y="2708"/>
                    </a:cubicBezTo>
                    <a:cubicBezTo>
                      <a:pt x="2667" y="2708"/>
                      <a:pt x="0" y="5467"/>
                      <a:pt x="150" y="9230"/>
                    </a:cubicBezTo>
                    <a:cubicBezTo>
                      <a:pt x="265" y="12006"/>
                      <a:pt x="2440" y="14524"/>
                      <a:pt x="4300" y="16385"/>
                    </a:cubicBezTo>
                    <a:cubicBezTo>
                      <a:pt x="5988" y="18102"/>
                      <a:pt x="7963" y="20048"/>
                      <a:pt x="10367" y="20620"/>
                    </a:cubicBezTo>
                    <a:cubicBezTo>
                      <a:pt x="11144" y="20811"/>
                      <a:pt x="11906" y="20901"/>
                      <a:pt x="12651" y="20901"/>
                    </a:cubicBezTo>
                    <a:cubicBezTo>
                      <a:pt x="18933" y="20901"/>
                      <a:pt x="23912" y="14508"/>
                      <a:pt x="24705" y="8572"/>
                    </a:cubicBezTo>
                    <a:cubicBezTo>
                      <a:pt x="24848" y="7599"/>
                      <a:pt x="24877" y="6597"/>
                      <a:pt x="24791" y="5595"/>
                    </a:cubicBezTo>
                    <a:cubicBezTo>
                      <a:pt x="24734" y="5080"/>
                      <a:pt x="24620" y="4565"/>
                      <a:pt x="24476" y="4078"/>
                    </a:cubicBezTo>
                    <a:cubicBezTo>
                      <a:pt x="23875" y="2333"/>
                      <a:pt x="22530" y="959"/>
                      <a:pt x="20813" y="329"/>
                    </a:cubicBezTo>
                    <a:cubicBezTo>
                      <a:pt x="20181" y="105"/>
                      <a:pt x="19542" y="0"/>
                      <a:pt x="189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7"/>
              <p:cNvSpPr/>
              <p:nvPr/>
            </p:nvSpPr>
            <p:spPr>
              <a:xfrm>
                <a:off x="6443092" y="1464510"/>
                <a:ext cx="359133" cy="270143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746" extrusionOk="0">
                    <a:moveTo>
                      <a:pt x="4469" y="1"/>
                    </a:moveTo>
                    <a:cubicBezTo>
                      <a:pt x="4393" y="1"/>
                      <a:pt x="4315" y="17"/>
                      <a:pt x="4236" y="52"/>
                    </a:cubicBezTo>
                    <a:cubicBezTo>
                      <a:pt x="3749" y="224"/>
                      <a:pt x="3291" y="539"/>
                      <a:pt x="2919" y="939"/>
                    </a:cubicBezTo>
                    <a:cubicBezTo>
                      <a:pt x="2461" y="1397"/>
                      <a:pt x="2032" y="1855"/>
                      <a:pt x="1632" y="2370"/>
                    </a:cubicBezTo>
                    <a:cubicBezTo>
                      <a:pt x="1317" y="2800"/>
                      <a:pt x="859" y="3143"/>
                      <a:pt x="344" y="3372"/>
                    </a:cubicBezTo>
                    <a:cubicBezTo>
                      <a:pt x="286" y="3372"/>
                      <a:pt x="201" y="3401"/>
                      <a:pt x="143" y="3429"/>
                    </a:cubicBezTo>
                    <a:cubicBezTo>
                      <a:pt x="57" y="3486"/>
                      <a:pt x="0" y="3572"/>
                      <a:pt x="29" y="3658"/>
                    </a:cubicBezTo>
                    <a:cubicBezTo>
                      <a:pt x="158" y="3714"/>
                      <a:pt x="300" y="3745"/>
                      <a:pt x="445" y="3745"/>
                    </a:cubicBezTo>
                    <a:cubicBezTo>
                      <a:pt x="525" y="3745"/>
                      <a:pt x="606" y="3736"/>
                      <a:pt x="687" y="3715"/>
                    </a:cubicBezTo>
                    <a:cubicBezTo>
                      <a:pt x="1832" y="3458"/>
                      <a:pt x="2605" y="2485"/>
                      <a:pt x="3578" y="1855"/>
                    </a:cubicBezTo>
                    <a:cubicBezTo>
                      <a:pt x="4007" y="1569"/>
                      <a:pt x="4522" y="1340"/>
                      <a:pt x="4837" y="853"/>
                    </a:cubicBezTo>
                    <a:cubicBezTo>
                      <a:pt x="4951" y="653"/>
                      <a:pt x="4980" y="424"/>
                      <a:pt x="4894" y="224"/>
                    </a:cubicBezTo>
                    <a:cubicBezTo>
                      <a:pt x="4795" y="85"/>
                      <a:pt x="4640" y="1"/>
                      <a:pt x="4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7"/>
              <p:cNvSpPr/>
              <p:nvPr/>
            </p:nvSpPr>
            <p:spPr>
              <a:xfrm>
                <a:off x="5629932" y="1721959"/>
                <a:ext cx="267114" cy="403988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5602" extrusionOk="0">
                    <a:moveTo>
                      <a:pt x="3355" y="1"/>
                    </a:moveTo>
                    <a:cubicBezTo>
                      <a:pt x="2798" y="1"/>
                      <a:pt x="1682" y="823"/>
                      <a:pt x="1517" y="947"/>
                    </a:cubicBezTo>
                    <a:cubicBezTo>
                      <a:pt x="773" y="1605"/>
                      <a:pt x="286" y="2521"/>
                      <a:pt x="143" y="3522"/>
                    </a:cubicBezTo>
                    <a:cubicBezTo>
                      <a:pt x="0" y="4095"/>
                      <a:pt x="86" y="4696"/>
                      <a:pt x="315" y="5240"/>
                    </a:cubicBezTo>
                    <a:cubicBezTo>
                      <a:pt x="413" y="5410"/>
                      <a:pt x="593" y="5602"/>
                      <a:pt x="786" y="5602"/>
                    </a:cubicBezTo>
                    <a:cubicBezTo>
                      <a:pt x="820" y="5602"/>
                      <a:pt x="854" y="5596"/>
                      <a:pt x="887" y="5583"/>
                    </a:cubicBezTo>
                    <a:cubicBezTo>
                      <a:pt x="1116" y="5497"/>
                      <a:pt x="1116" y="5268"/>
                      <a:pt x="1145" y="5068"/>
                    </a:cubicBezTo>
                    <a:cubicBezTo>
                      <a:pt x="1317" y="3866"/>
                      <a:pt x="1660" y="2607"/>
                      <a:pt x="2490" y="1719"/>
                    </a:cubicBezTo>
                    <a:cubicBezTo>
                      <a:pt x="2862" y="1405"/>
                      <a:pt x="3206" y="1090"/>
                      <a:pt x="3520" y="718"/>
                    </a:cubicBezTo>
                    <a:cubicBezTo>
                      <a:pt x="3578" y="632"/>
                      <a:pt x="3635" y="546"/>
                      <a:pt x="3664" y="460"/>
                    </a:cubicBezTo>
                    <a:cubicBezTo>
                      <a:pt x="3704" y="124"/>
                      <a:pt x="3571" y="1"/>
                      <a:pt x="3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7"/>
              <p:cNvSpPr/>
              <p:nvPr/>
            </p:nvSpPr>
            <p:spPr>
              <a:xfrm>
                <a:off x="5958051" y="1678330"/>
                <a:ext cx="123894" cy="63461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880" extrusionOk="0">
                    <a:moveTo>
                      <a:pt x="934" y="0"/>
                    </a:moveTo>
                    <a:cubicBezTo>
                      <a:pt x="718" y="0"/>
                      <a:pt x="507" y="41"/>
                      <a:pt x="373" y="92"/>
                    </a:cubicBezTo>
                    <a:cubicBezTo>
                      <a:pt x="230" y="121"/>
                      <a:pt x="87" y="235"/>
                      <a:pt x="29" y="378"/>
                    </a:cubicBezTo>
                    <a:cubicBezTo>
                      <a:pt x="1" y="493"/>
                      <a:pt x="87" y="665"/>
                      <a:pt x="201" y="722"/>
                    </a:cubicBezTo>
                    <a:cubicBezTo>
                      <a:pt x="258" y="779"/>
                      <a:pt x="344" y="808"/>
                      <a:pt x="430" y="836"/>
                    </a:cubicBezTo>
                    <a:cubicBezTo>
                      <a:pt x="587" y="865"/>
                      <a:pt x="738" y="879"/>
                      <a:pt x="888" y="879"/>
                    </a:cubicBezTo>
                    <a:cubicBezTo>
                      <a:pt x="1038" y="879"/>
                      <a:pt x="1188" y="865"/>
                      <a:pt x="1346" y="836"/>
                    </a:cubicBezTo>
                    <a:cubicBezTo>
                      <a:pt x="1432" y="836"/>
                      <a:pt x="1518" y="808"/>
                      <a:pt x="1603" y="750"/>
                    </a:cubicBezTo>
                    <a:cubicBezTo>
                      <a:pt x="1661" y="722"/>
                      <a:pt x="1718" y="636"/>
                      <a:pt x="1718" y="550"/>
                    </a:cubicBezTo>
                    <a:cubicBezTo>
                      <a:pt x="1718" y="128"/>
                      <a:pt x="1319" y="0"/>
                      <a:pt x="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7"/>
              <p:cNvSpPr/>
              <p:nvPr/>
            </p:nvSpPr>
            <p:spPr>
              <a:xfrm>
                <a:off x="4849800" y="1905995"/>
                <a:ext cx="338508" cy="280599"/>
              </a:xfrm>
              <a:custGeom>
                <a:avLst/>
                <a:gdLst/>
                <a:ahLst/>
                <a:cxnLst/>
                <a:rect l="l" t="t" r="r" b="b"/>
                <a:pathLst>
                  <a:path w="4694" h="3891" extrusionOk="0">
                    <a:moveTo>
                      <a:pt x="2539" y="0"/>
                    </a:moveTo>
                    <a:cubicBezTo>
                      <a:pt x="2391" y="0"/>
                      <a:pt x="2241" y="18"/>
                      <a:pt x="2089" y="55"/>
                    </a:cubicBezTo>
                    <a:cubicBezTo>
                      <a:pt x="401" y="398"/>
                      <a:pt x="0" y="2630"/>
                      <a:pt x="1460" y="3575"/>
                    </a:cubicBezTo>
                    <a:cubicBezTo>
                      <a:pt x="1797" y="3793"/>
                      <a:pt x="2156" y="3891"/>
                      <a:pt x="2504" y="3891"/>
                    </a:cubicBezTo>
                    <a:cubicBezTo>
                      <a:pt x="3660" y="3891"/>
                      <a:pt x="4694" y="2812"/>
                      <a:pt x="4408" y="1514"/>
                    </a:cubicBezTo>
                    <a:cubicBezTo>
                      <a:pt x="4211" y="631"/>
                      <a:pt x="3426" y="0"/>
                      <a:pt x="25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7"/>
              <p:cNvSpPr/>
              <p:nvPr/>
            </p:nvSpPr>
            <p:spPr>
              <a:xfrm>
                <a:off x="4913765" y="1944577"/>
                <a:ext cx="239350" cy="197956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5" extrusionOk="0">
                    <a:moveTo>
                      <a:pt x="1782" y="0"/>
                    </a:moveTo>
                    <a:cubicBezTo>
                      <a:pt x="1684" y="0"/>
                      <a:pt x="1586" y="11"/>
                      <a:pt x="1489" y="35"/>
                    </a:cubicBezTo>
                    <a:cubicBezTo>
                      <a:pt x="287" y="292"/>
                      <a:pt x="0" y="1866"/>
                      <a:pt x="1031" y="2525"/>
                    </a:cubicBezTo>
                    <a:cubicBezTo>
                      <a:pt x="1269" y="2677"/>
                      <a:pt x="1522" y="2745"/>
                      <a:pt x="1767" y="2745"/>
                    </a:cubicBezTo>
                    <a:cubicBezTo>
                      <a:pt x="2585" y="2745"/>
                      <a:pt x="3318" y="1990"/>
                      <a:pt x="3120" y="1065"/>
                    </a:cubicBezTo>
                    <a:cubicBezTo>
                      <a:pt x="2972" y="447"/>
                      <a:pt x="2397" y="0"/>
                      <a:pt x="1782" y="0"/>
                    </a:cubicBezTo>
                    <a:close/>
                  </a:path>
                </a:pathLst>
              </a:custGeom>
              <a:solidFill>
                <a:srgbClr val="A2C6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7"/>
              <p:cNvSpPr/>
              <p:nvPr/>
            </p:nvSpPr>
            <p:spPr>
              <a:xfrm>
                <a:off x="5045879" y="2005225"/>
                <a:ext cx="660501" cy="945572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13112" extrusionOk="0">
                    <a:moveTo>
                      <a:pt x="1073" y="0"/>
                    </a:moveTo>
                    <a:cubicBezTo>
                      <a:pt x="694" y="0"/>
                      <a:pt x="324" y="101"/>
                      <a:pt x="0" y="281"/>
                    </a:cubicBezTo>
                    <a:lnTo>
                      <a:pt x="401" y="911"/>
                    </a:lnTo>
                    <a:cubicBezTo>
                      <a:pt x="607" y="808"/>
                      <a:pt x="833" y="756"/>
                      <a:pt x="1062" y="756"/>
                    </a:cubicBezTo>
                    <a:cubicBezTo>
                      <a:pt x="1215" y="756"/>
                      <a:pt x="1368" y="779"/>
                      <a:pt x="1517" y="825"/>
                    </a:cubicBezTo>
                    <a:cubicBezTo>
                      <a:pt x="2204" y="1083"/>
                      <a:pt x="3234" y="1855"/>
                      <a:pt x="4264" y="4402"/>
                    </a:cubicBezTo>
                    <a:cubicBezTo>
                      <a:pt x="4722" y="5662"/>
                      <a:pt x="5123" y="6950"/>
                      <a:pt x="5438" y="8237"/>
                    </a:cubicBezTo>
                    <a:cubicBezTo>
                      <a:pt x="6128" y="10861"/>
                      <a:pt x="6712" y="13112"/>
                      <a:pt x="8912" y="13112"/>
                    </a:cubicBezTo>
                    <a:cubicBezTo>
                      <a:pt x="8992" y="13112"/>
                      <a:pt x="9074" y="13109"/>
                      <a:pt x="9158" y="13103"/>
                    </a:cubicBezTo>
                    <a:lnTo>
                      <a:pt x="9130" y="12330"/>
                    </a:lnTo>
                    <a:cubicBezTo>
                      <a:pt x="9055" y="12336"/>
                      <a:pt x="8983" y="12339"/>
                      <a:pt x="8914" y="12339"/>
                    </a:cubicBezTo>
                    <a:cubicBezTo>
                      <a:pt x="7372" y="12339"/>
                      <a:pt x="6921" y="10830"/>
                      <a:pt x="6182" y="8037"/>
                    </a:cubicBezTo>
                    <a:cubicBezTo>
                      <a:pt x="5867" y="6721"/>
                      <a:pt x="5466" y="5404"/>
                      <a:pt x="4980" y="4116"/>
                    </a:cubicBezTo>
                    <a:cubicBezTo>
                      <a:pt x="4064" y="1855"/>
                      <a:pt x="2976" y="482"/>
                      <a:pt x="1746" y="110"/>
                    </a:cubicBezTo>
                    <a:cubicBezTo>
                      <a:pt x="1523" y="35"/>
                      <a:pt x="1296" y="0"/>
                      <a:pt x="10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7"/>
              <p:cNvSpPr/>
              <p:nvPr/>
            </p:nvSpPr>
            <p:spPr>
              <a:xfrm>
                <a:off x="7028584" y="2256616"/>
                <a:ext cx="317883" cy="720357"/>
              </a:xfrm>
              <a:custGeom>
                <a:avLst/>
                <a:gdLst/>
                <a:ahLst/>
                <a:cxnLst/>
                <a:rect l="l" t="t" r="r" b="b"/>
                <a:pathLst>
                  <a:path w="4408" h="9989" extrusionOk="0">
                    <a:moveTo>
                      <a:pt x="4207" y="1"/>
                    </a:moveTo>
                    <a:lnTo>
                      <a:pt x="3435" y="29"/>
                    </a:lnTo>
                    <a:cubicBezTo>
                      <a:pt x="3692" y="7585"/>
                      <a:pt x="1861" y="8930"/>
                      <a:pt x="0" y="9216"/>
                    </a:cubicBezTo>
                    <a:lnTo>
                      <a:pt x="115" y="9989"/>
                    </a:lnTo>
                    <a:cubicBezTo>
                      <a:pt x="3206" y="9474"/>
                      <a:pt x="4408" y="6497"/>
                      <a:pt x="4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7"/>
              <p:cNvSpPr/>
              <p:nvPr/>
            </p:nvSpPr>
            <p:spPr>
              <a:xfrm>
                <a:off x="6106679" y="1351435"/>
                <a:ext cx="934971" cy="1630592"/>
              </a:xfrm>
              <a:custGeom>
                <a:avLst/>
                <a:gdLst/>
                <a:ahLst/>
                <a:cxnLst/>
                <a:rect l="l" t="t" r="r" b="b"/>
                <a:pathLst>
                  <a:path w="12965" h="22611" extrusionOk="0">
                    <a:moveTo>
                      <a:pt x="556" y="0"/>
                    </a:moveTo>
                    <a:cubicBezTo>
                      <a:pt x="376" y="0"/>
                      <a:pt x="191" y="15"/>
                      <a:pt x="0" y="46"/>
                    </a:cubicBezTo>
                    <a:lnTo>
                      <a:pt x="115" y="790"/>
                    </a:lnTo>
                    <a:cubicBezTo>
                      <a:pt x="253" y="768"/>
                      <a:pt x="387" y="757"/>
                      <a:pt x="518" y="757"/>
                    </a:cubicBezTo>
                    <a:cubicBezTo>
                      <a:pt x="3436" y="757"/>
                      <a:pt x="4722" y="6118"/>
                      <a:pt x="5982" y="11322"/>
                    </a:cubicBezTo>
                    <a:cubicBezTo>
                      <a:pt x="7292" y="16871"/>
                      <a:pt x="8684" y="22610"/>
                      <a:pt x="12249" y="22610"/>
                    </a:cubicBezTo>
                    <a:cubicBezTo>
                      <a:pt x="12343" y="22610"/>
                      <a:pt x="12438" y="22606"/>
                      <a:pt x="12536" y="22598"/>
                    </a:cubicBezTo>
                    <a:cubicBezTo>
                      <a:pt x="12679" y="22569"/>
                      <a:pt x="12822" y="22569"/>
                      <a:pt x="12965" y="22541"/>
                    </a:cubicBezTo>
                    <a:lnTo>
                      <a:pt x="12822" y="21768"/>
                    </a:lnTo>
                    <a:cubicBezTo>
                      <a:pt x="12736" y="21768"/>
                      <a:pt x="12593" y="21797"/>
                      <a:pt x="12478" y="21797"/>
                    </a:cubicBezTo>
                    <a:cubicBezTo>
                      <a:pt x="12401" y="21804"/>
                      <a:pt x="12324" y="21807"/>
                      <a:pt x="12248" y="21807"/>
                    </a:cubicBezTo>
                    <a:cubicBezTo>
                      <a:pt x="9265" y="21807"/>
                      <a:pt x="7981" y="16369"/>
                      <a:pt x="6697" y="11122"/>
                    </a:cubicBezTo>
                    <a:cubicBezTo>
                      <a:pt x="5391" y="5651"/>
                      <a:pt x="4033" y="0"/>
                      <a:pt x="5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7"/>
              <p:cNvSpPr/>
              <p:nvPr/>
            </p:nvSpPr>
            <p:spPr>
              <a:xfrm>
                <a:off x="6847580" y="1168841"/>
                <a:ext cx="220888" cy="660646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9161" extrusionOk="0">
                    <a:moveTo>
                      <a:pt x="2967" y="1"/>
                    </a:moveTo>
                    <a:cubicBezTo>
                      <a:pt x="2171" y="1"/>
                      <a:pt x="1409" y="341"/>
                      <a:pt x="859" y="947"/>
                    </a:cubicBezTo>
                    <a:cubicBezTo>
                      <a:pt x="172" y="1805"/>
                      <a:pt x="1" y="3179"/>
                      <a:pt x="373" y="4925"/>
                    </a:cubicBezTo>
                    <a:cubicBezTo>
                      <a:pt x="630" y="6270"/>
                      <a:pt x="945" y="7701"/>
                      <a:pt x="1403" y="9160"/>
                    </a:cubicBezTo>
                    <a:lnTo>
                      <a:pt x="1889" y="9017"/>
                    </a:lnTo>
                    <a:cubicBezTo>
                      <a:pt x="1460" y="7586"/>
                      <a:pt x="1145" y="6155"/>
                      <a:pt x="859" y="4839"/>
                    </a:cubicBezTo>
                    <a:cubicBezTo>
                      <a:pt x="544" y="3236"/>
                      <a:pt x="659" y="1977"/>
                      <a:pt x="1260" y="1262"/>
                    </a:cubicBezTo>
                    <a:cubicBezTo>
                      <a:pt x="1695" y="772"/>
                      <a:pt x="2311" y="515"/>
                      <a:pt x="2960" y="515"/>
                    </a:cubicBezTo>
                    <a:cubicBezTo>
                      <a:pt x="2994" y="515"/>
                      <a:pt x="3028" y="516"/>
                      <a:pt x="3063" y="517"/>
                    </a:cubicBezTo>
                    <a:lnTo>
                      <a:pt x="3063" y="2"/>
                    </a:lnTo>
                    <a:cubicBezTo>
                      <a:pt x="3031" y="1"/>
                      <a:pt x="2999" y="1"/>
                      <a:pt x="29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7"/>
              <p:cNvSpPr/>
              <p:nvPr/>
            </p:nvSpPr>
            <p:spPr>
              <a:xfrm>
                <a:off x="6932170" y="1814987"/>
                <a:ext cx="759587" cy="478844"/>
              </a:xfrm>
              <a:custGeom>
                <a:avLst/>
                <a:gdLst/>
                <a:ahLst/>
                <a:cxnLst/>
                <a:rect l="l" t="t" r="r" b="b"/>
                <a:pathLst>
                  <a:path w="10533" h="6640" extrusionOk="0">
                    <a:moveTo>
                      <a:pt x="974" y="0"/>
                    </a:moveTo>
                    <a:lnTo>
                      <a:pt x="1" y="286"/>
                    </a:lnTo>
                    <a:cubicBezTo>
                      <a:pt x="1317" y="4551"/>
                      <a:pt x="3006" y="6611"/>
                      <a:pt x="5210" y="6640"/>
                    </a:cubicBezTo>
                    <a:cubicBezTo>
                      <a:pt x="5381" y="6640"/>
                      <a:pt x="5582" y="6640"/>
                      <a:pt x="5782" y="6583"/>
                    </a:cubicBezTo>
                    <a:cubicBezTo>
                      <a:pt x="7700" y="6296"/>
                      <a:pt x="9274" y="4236"/>
                      <a:pt x="10533" y="372"/>
                    </a:cubicBezTo>
                    <a:lnTo>
                      <a:pt x="9560" y="57"/>
                    </a:lnTo>
                    <a:cubicBezTo>
                      <a:pt x="8367" y="3750"/>
                      <a:pt x="6892" y="5610"/>
                      <a:pt x="5247" y="5610"/>
                    </a:cubicBezTo>
                    <a:cubicBezTo>
                      <a:pt x="5235" y="5610"/>
                      <a:pt x="5222" y="5610"/>
                      <a:pt x="5210" y="5610"/>
                    </a:cubicBezTo>
                    <a:cubicBezTo>
                      <a:pt x="3550" y="5610"/>
                      <a:pt x="2119" y="3721"/>
                      <a:pt x="9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7"/>
              <p:cNvSpPr/>
              <p:nvPr/>
            </p:nvSpPr>
            <p:spPr>
              <a:xfrm>
                <a:off x="7565838" y="1173024"/>
                <a:ext cx="216778" cy="664684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9217" extrusionOk="0">
                    <a:moveTo>
                      <a:pt x="89" y="0"/>
                    </a:moveTo>
                    <a:cubicBezTo>
                      <a:pt x="60" y="0"/>
                      <a:pt x="30" y="1"/>
                      <a:pt x="0" y="2"/>
                    </a:cubicBezTo>
                    <a:lnTo>
                      <a:pt x="0" y="517"/>
                    </a:lnTo>
                    <a:cubicBezTo>
                      <a:pt x="32" y="515"/>
                      <a:pt x="63" y="515"/>
                      <a:pt x="94" y="515"/>
                    </a:cubicBezTo>
                    <a:cubicBezTo>
                      <a:pt x="747" y="515"/>
                      <a:pt x="1365" y="798"/>
                      <a:pt x="1774" y="1289"/>
                    </a:cubicBezTo>
                    <a:cubicBezTo>
                      <a:pt x="2375" y="2062"/>
                      <a:pt x="2490" y="3293"/>
                      <a:pt x="2147" y="4867"/>
                    </a:cubicBezTo>
                    <a:cubicBezTo>
                      <a:pt x="1832" y="6183"/>
                      <a:pt x="1488" y="7614"/>
                      <a:pt x="1030" y="9045"/>
                    </a:cubicBezTo>
                    <a:lnTo>
                      <a:pt x="1488" y="9217"/>
                    </a:lnTo>
                    <a:cubicBezTo>
                      <a:pt x="1975" y="7757"/>
                      <a:pt x="2318" y="6326"/>
                      <a:pt x="2604" y="4981"/>
                    </a:cubicBezTo>
                    <a:cubicBezTo>
                      <a:pt x="3005" y="3236"/>
                      <a:pt x="2862" y="1862"/>
                      <a:pt x="2175" y="975"/>
                    </a:cubicBezTo>
                    <a:cubicBezTo>
                      <a:pt x="1651" y="368"/>
                      <a:pt x="887" y="0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7"/>
              <p:cNvSpPr/>
              <p:nvPr/>
            </p:nvSpPr>
            <p:spPr>
              <a:xfrm>
                <a:off x="7002410" y="1152471"/>
                <a:ext cx="66057" cy="84663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174" extrusionOk="0">
                    <a:moveTo>
                      <a:pt x="744" y="0"/>
                    </a:moveTo>
                    <a:lnTo>
                      <a:pt x="0" y="115"/>
                    </a:lnTo>
                    <a:lnTo>
                      <a:pt x="143" y="1174"/>
                    </a:lnTo>
                    <a:lnTo>
                      <a:pt x="916" y="1031"/>
                    </a:lnTo>
                    <a:lnTo>
                      <a:pt x="7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7"/>
              <p:cNvSpPr/>
              <p:nvPr/>
            </p:nvSpPr>
            <p:spPr>
              <a:xfrm>
                <a:off x="7056063" y="1115044"/>
                <a:ext cx="165143" cy="134711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1868" extrusionOk="0">
                    <a:moveTo>
                      <a:pt x="721" y="0"/>
                    </a:moveTo>
                    <a:cubicBezTo>
                      <a:pt x="467" y="0"/>
                      <a:pt x="233" y="131"/>
                      <a:pt x="0" y="519"/>
                    </a:cubicBezTo>
                    <a:lnTo>
                      <a:pt x="57" y="806"/>
                    </a:lnTo>
                    <a:lnTo>
                      <a:pt x="115" y="1235"/>
                    </a:lnTo>
                    <a:lnTo>
                      <a:pt x="172" y="1550"/>
                    </a:lnTo>
                    <a:cubicBezTo>
                      <a:pt x="420" y="1779"/>
                      <a:pt x="630" y="1868"/>
                      <a:pt x="818" y="1868"/>
                    </a:cubicBezTo>
                    <a:cubicBezTo>
                      <a:pt x="913" y="1868"/>
                      <a:pt x="1002" y="1845"/>
                      <a:pt x="1088" y="1807"/>
                    </a:cubicBezTo>
                    <a:cubicBezTo>
                      <a:pt x="1345" y="1664"/>
                      <a:pt x="2232" y="1263"/>
                      <a:pt x="2290" y="777"/>
                    </a:cubicBezTo>
                    <a:cubicBezTo>
                      <a:pt x="2290" y="748"/>
                      <a:pt x="2290" y="720"/>
                      <a:pt x="2290" y="691"/>
                    </a:cubicBezTo>
                    <a:cubicBezTo>
                      <a:pt x="2290" y="662"/>
                      <a:pt x="2261" y="634"/>
                      <a:pt x="2261" y="605"/>
                    </a:cubicBezTo>
                    <a:cubicBezTo>
                      <a:pt x="2061" y="147"/>
                      <a:pt x="1088" y="33"/>
                      <a:pt x="801" y="4"/>
                    </a:cubicBezTo>
                    <a:cubicBezTo>
                      <a:pt x="774" y="2"/>
                      <a:pt x="748" y="0"/>
                      <a:pt x="7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7"/>
              <p:cNvSpPr/>
              <p:nvPr/>
            </p:nvSpPr>
            <p:spPr>
              <a:xfrm>
                <a:off x="7072577" y="1060525"/>
                <a:ext cx="288965" cy="163268"/>
              </a:xfrm>
              <a:custGeom>
                <a:avLst/>
                <a:gdLst/>
                <a:ahLst/>
                <a:cxnLst/>
                <a:rect l="l" t="t" r="r" b="b"/>
                <a:pathLst>
                  <a:path w="4007" h="2264" extrusionOk="0">
                    <a:moveTo>
                      <a:pt x="2369" y="1"/>
                    </a:moveTo>
                    <a:cubicBezTo>
                      <a:pt x="2196" y="1"/>
                      <a:pt x="2016" y="15"/>
                      <a:pt x="1832" y="45"/>
                    </a:cubicBezTo>
                    <a:cubicBezTo>
                      <a:pt x="773" y="188"/>
                      <a:pt x="0" y="817"/>
                      <a:pt x="115" y="1447"/>
                    </a:cubicBezTo>
                    <a:cubicBezTo>
                      <a:pt x="185" y="1943"/>
                      <a:pt x="842" y="2264"/>
                      <a:pt x="1648" y="2264"/>
                    </a:cubicBezTo>
                    <a:cubicBezTo>
                      <a:pt x="1819" y="2264"/>
                      <a:pt x="1996" y="2250"/>
                      <a:pt x="2175" y="2220"/>
                    </a:cubicBezTo>
                    <a:cubicBezTo>
                      <a:pt x="3234" y="2077"/>
                      <a:pt x="4007" y="1447"/>
                      <a:pt x="3892" y="817"/>
                    </a:cubicBezTo>
                    <a:cubicBezTo>
                      <a:pt x="3821" y="321"/>
                      <a:pt x="3185" y="1"/>
                      <a:pt x="2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7"/>
              <p:cNvSpPr/>
              <p:nvPr/>
            </p:nvSpPr>
            <p:spPr>
              <a:xfrm>
                <a:off x="7569948" y="1150380"/>
                <a:ext cx="66129" cy="8473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1175" extrusionOk="0">
                    <a:moveTo>
                      <a:pt x="172" y="1"/>
                    </a:moveTo>
                    <a:lnTo>
                      <a:pt x="0" y="1060"/>
                    </a:lnTo>
                    <a:lnTo>
                      <a:pt x="773" y="1174"/>
                    </a:lnTo>
                    <a:lnTo>
                      <a:pt x="916" y="115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7"/>
              <p:cNvSpPr/>
              <p:nvPr/>
            </p:nvSpPr>
            <p:spPr>
              <a:xfrm>
                <a:off x="7417211" y="1115044"/>
                <a:ext cx="163124" cy="134278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862" extrusionOk="0">
                    <a:moveTo>
                      <a:pt x="1541" y="0"/>
                    </a:moveTo>
                    <a:cubicBezTo>
                      <a:pt x="1514" y="0"/>
                      <a:pt x="1487" y="1"/>
                      <a:pt x="1460" y="4"/>
                    </a:cubicBezTo>
                    <a:cubicBezTo>
                      <a:pt x="1203" y="33"/>
                      <a:pt x="229" y="176"/>
                      <a:pt x="29" y="634"/>
                    </a:cubicBezTo>
                    <a:cubicBezTo>
                      <a:pt x="1" y="662"/>
                      <a:pt x="1" y="662"/>
                      <a:pt x="1" y="691"/>
                    </a:cubicBezTo>
                    <a:cubicBezTo>
                      <a:pt x="1" y="720"/>
                      <a:pt x="1" y="748"/>
                      <a:pt x="1" y="777"/>
                    </a:cubicBezTo>
                    <a:cubicBezTo>
                      <a:pt x="58" y="1292"/>
                      <a:pt x="945" y="1693"/>
                      <a:pt x="1203" y="1807"/>
                    </a:cubicBezTo>
                    <a:cubicBezTo>
                      <a:pt x="1291" y="1843"/>
                      <a:pt x="1380" y="1862"/>
                      <a:pt x="1470" y="1862"/>
                    </a:cubicBezTo>
                    <a:cubicBezTo>
                      <a:pt x="1671" y="1862"/>
                      <a:pt x="1881" y="1767"/>
                      <a:pt x="2118" y="1550"/>
                    </a:cubicBezTo>
                    <a:lnTo>
                      <a:pt x="2176" y="1235"/>
                    </a:lnTo>
                    <a:lnTo>
                      <a:pt x="2233" y="806"/>
                    </a:lnTo>
                    <a:lnTo>
                      <a:pt x="2261" y="491"/>
                    </a:lnTo>
                    <a:cubicBezTo>
                      <a:pt x="2028" y="128"/>
                      <a:pt x="1795" y="0"/>
                      <a:pt x="1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7"/>
              <p:cNvSpPr/>
              <p:nvPr/>
            </p:nvSpPr>
            <p:spPr>
              <a:xfrm>
                <a:off x="7276876" y="1061535"/>
                <a:ext cx="286946" cy="164206"/>
              </a:xfrm>
              <a:custGeom>
                <a:avLst/>
                <a:gdLst/>
                <a:ahLst/>
                <a:cxnLst/>
                <a:rect l="l" t="t" r="r" b="b"/>
                <a:pathLst>
                  <a:path w="3979" h="2277" extrusionOk="0">
                    <a:moveTo>
                      <a:pt x="1707" y="0"/>
                    </a:moveTo>
                    <a:cubicBezTo>
                      <a:pt x="861" y="0"/>
                      <a:pt x="160" y="347"/>
                      <a:pt x="86" y="861"/>
                    </a:cubicBezTo>
                    <a:cubicBezTo>
                      <a:pt x="0" y="1462"/>
                      <a:pt x="773" y="2091"/>
                      <a:pt x="1832" y="2234"/>
                    </a:cubicBezTo>
                    <a:cubicBezTo>
                      <a:pt x="2007" y="2263"/>
                      <a:pt x="2178" y="2276"/>
                      <a:pt x="2342" y="2276"/>
                    </a:cubicBezTo>
                    <a:cubicBezTo>
                      <a:pt x="3171" y="2276"/>
                      <a:pt x="3821" y="1930"/>
                      <a:pt x="3893" y="1404"/>
                    </a:cubicBezTo>
                    <a:cubicBezTo>
                      <a:pt x="3978" y="803"/>
                      <a:pt x="3206" y="202"/>
                      <a:pt x="2147" y="31"/>
                    </a:cubicBezTo>
                    <a:cubicBezTo>
                      <a:pt x="1998" y="10"/>
                      <a:pt x="1850" y="0"/>
                      <a:pt x="17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7"/>
              <p:cNvSpPr/>
              <p:nvPr/>
            </p:nvSpPr>
            <p:spPr>
              <a:xfrm>
                <a:off x="4913765" y="1955394"/>
                <a:ext cx="217066" cy="179638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2491" extrusionOk="0">
                    <a:moveTo>
                      <a:pt x="1603" y="0"/>
                    </a:moveTo>
                    <a:cubicBezTo>
                      <a:pt x="1517" y="0"/>
                      <a:pt x="1431" y="9"/>
                      <a:pt x="1346" y="28"/>
                    </a:cubicBezTo>
                    <a:cubicBezTo>
                      <a:pt x="258" y="285"/>
                      <a:pt x="0" y="1688"/>
                      <a:pt x="945" y="2289"/>
                    </a:cubicBezTo>
                    <a:cubicBezTo>
                      <a:pt x="1164" y="2428"/>
                      <a:pt x="1396" y="2491"/>
                      <a:pt x="1619" y="2491"/>
                    </a:cubicBezTo>
                    <a:cubicBezTo>
                      <a:pt x="2358" y="2491"/>
                      <a:pt x="3010" y="1807"/>
                      <a:pt x="2834" y="972"/>
                    </a:cubicBezTo>
                    <a:cubicBezTo>
                      <a:pt x="2709" y="400"/>
                      <a:pt x="2173" y="0"/>
                      <a:pt x="1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6" name="Google Shape;526;p37"/>
            <p:cNvGrpSpPr/>
            <p:nvPr/>
          </p:nvGrpSpPr>
          <p:grpSpPr>
            <a:xfrm>
              <a:off x="7414457" y="2192098"/>
              <a:ext cx="849904" cy="2412145"/>
              <a:chOff x="6603185" y="2152793"/>
              <a:chExt cx="887165" cy="2517897"/>
            </a:xfrm>
          </p:grpSpPr>
          <p:sp>
            <p:nvSpPr>
              <p:cNvPr id="527" name="Google Shape;527;p37"/>
              <p:cNvSpPr/>
              <p:nvPr/>
            </p:nvSpPr>
            <p:spPr>
              <a:xfrm>
                <a:off x="6672660" y="2152793"/>
                <a:ext cx="522077" cy="436681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4142" extrusionOk="0">
                    <a:moveTo>
                      <a:pt x="2541" y="1"/>
                    </a:moveTo>
                    <a:cubicBezTo>
                      <a:pt x="1450" y="1"/>
                      <a:pt x="1002" y="821"/>
                      <a:pt x="1002" y="821"/>
                    </a:cubicBezTo>
                    <a:cubicBezTo>
                      <a:pt x="1002" y="821"/>
                      <a:pt x="0" y="907"/>
                      <a:pt x="258" y="2424"/>
                    </a:cubicBezTo>
                    <a:cubicBezTo>
                      <a:pt x="315" y="2767"/>
                      <a:pt x="344" y="3054"/>
                      <a:pt x="372" y="3311"/>
                    </a:cubicBezTo>
                    <a:cubicBezTo>
                      <a:pt x="773" y="3683"/>
                      <a:pt x="1288" y="3912"/>
                      <a:pt x="1832" y="3969"/>
                    </a:cubicBezTo>
                    <a:cubicBezTo>
                      <a:pt x="2004" y="3998"/>
                      <a:pt x="2147" y="4055"/>
                      <a:pt x="2261" y="4141"/>
                    </a:cubicBezTo>
                    <a:lnTo>
                      <a:pt x="2862" y="3998"/>
                    </a:lnTo>
                    <a:cubicBezTo>
                      <a:pt x="3234" y="3941"/>
                      <a:pt x="3606" y="3798"/>
                      <a:pt x="3921" y="3626"/>
                    </a:cubicBezTo>
                    <a:cubicBezTo>
                      <a:pt x="3978" y="3426"/>
                      <a:pt x="4951" y="707"/>
                      <a:pt x="3434" y="163"/>
                    </a:cubicBezTo>
                    <a:cubicBezTo>
                      <a:pt x="3098" y="47"/>
                      <a:pt x="2801" y="1"/>
                      <a:pt x="254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7"/>
              <p:cNvSpPr/>
              <p:nvPr/>
            </p:nvSpPr>
            <p:spPr>
              <a:xfrm>
                <a:off x="7082976" y="2619515"/>
                <a:ext cx="168368" cy="242694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302" extrusionOk="0">
                    <a:moveTo>
                      <a:pt x="0" y="0"/>
                    </a:moveTo>
                    <a:cubicBezTo>
                      <a:pt x="0" y="0"/>
                      <a:pt x="172" y="1460"/>
                      <a:pt x="258" y="1689"/>
                    </a:cubicBezTo>
                    <a:cubicBezTo>
                      <a:pt x="344" y="1946"/>
                      <a:pt x="630" y="1946"/>
                      <a:pt x="659" y="2004"/>
                    </a:cubicBezTo>
                    <a:cubicBezTo>
                      <a:pt x="690" y="2020"/>
                      <a:pt x="1042" y="2302"/>
                      <a:pt x="1283" y="2302"/>
                    </a:cubicBezTo>
                    <a:cubicBezTo>
                      <a:pt x="1474" y="2302"/>
                      <a:pt x="1596" y="2123"/>
                      <a:pt x="1431" y="1489"/>
                    </a:cubicBezTo>
                    <a:cubicBezTo>
                      <a:pt x="1031" y="2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7"/>
              <p:cNvSpPr/>
              <p:nvPr/>
            </p:nvSpPr>
            <p:spPr>
              <a:xfrm>
                <a:off x="6932112" y="3446268"/>
                <a:ext cx="262620" cy="1155696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0962" extrusionOk="0">
                    <a:moveTo>
                      <a:pt x="0" y="0"/>
                    </a:moveTo>
                    <a:lnTo>
                      <a:pt x="430" y="10961"/>
                    </a:lnTo>
                    <a:lnTo>
                      <a:pt x="1374" y="10961"/>
                    </a:lnTo>
                    <a:lnTo>
                      <a:pt x="2490" y="234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7"/>
              <p:cNvSpPr/>
              <p:nvPr/>
            </p:nvSpPr>
            <p:spPr>
              <a:xfrm>
                <a:off x="6684678" y="3446268"/>
                <a:ext cx="262620" cy="1155696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0962" extrusionOk="0">
                    <a:moveTo>
                      <a:pt x="1" y="0"/>
                    </a:moveTo>
                    <a:lnTo>
                      <a:pt x="430" y="10961"/>
                    </a:lnTo>
                    <a:lnTo>
                      <a:pt x="1346" y="10961"/>
                    </a:lnTo>
                    <a:lnTo>
                      <a:pt x="2491" y="2347"/>
                    </a:lnTo>
                    <a:lnTo>
                      <a:pt x="249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7"/>
              <p:cNvSpPr/>
              <p:nvPr/>
            </p:nvSpPr>
            <p:spPr>
              <a:xfrm>
                <a:off x="6687736" y="3563924"/>
                <a:ext cx="256505" cy="166048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1575" extrusionOk="0">
                    <a:moveTo>
                      <a:pt x="1345" y="0"/>
                    </a:moveTo>
                    <a:cubicBezTo>
                      <a:pt x="887" y="29"/>
                      <a:pt x="458" y="115"/>
                      <a:pt x="0" y="258"/>
                    </a:cubicBezTo>
                    <a:lnTo>
                      <a:pt x="57" y="1574"/>
                    </a:lnTo>
                    <a:cubicBezTo>
                      <a:pt x="1031" y="1574"/>
                      <a:pt x="2433" y="1403"/>
                      <a:pt x="2433" y="1403"/>
                    </a:cubicBezTo>
                    <a:lnTo>
                      <a:pt x="2347" y="286"/>
                    </a:lnTo>
                    <a:cubicBezTo>
                      <a:pt x="2032" y="172"/>
                      <a:pt x="1689" y="57"/>
                      <a:pt x="1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7"/>
              <p:cNvSpPr/>
              <p:nvPr/>
            </p:nvSpPr>
            <p:spPr>
              <a:xfrm>
                <a:off x="6726954" y="4601846"/>
                <a:ext cx="227407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653" extrusionOk="0">
                    <a:moveTo>
                      <a:pt x="0" y="0"/>
                    </a:moveTo>
                    <a:lnTo>
                      <a:pt x="0" y="601"/>
                    </a:lnTo>
                    <a:cubicBezTo>
                      <a:pt x="0" y="601"/>
                      <a:pt x="967" y="652"/>
                      <a:pt x="1603" y="652"/>
                    </a:cubicBezTo>
                    <a:cubicBezTo>
                      <a:pt x="1921" y="652"/>
                      <a:pt x="2156" y="639"/>
                      <a:pt x="2147" y="601"/>
                    </a:cubicBezTo>
                    <a:cubicBezTo>
                      <a:pt x="2147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7"/>
              <p:cNvSpPr/>
              <p:nvPr/>
            </p:nvSpPr>
            <p:spPr>
              <a:xfrm>
                <a:off x="6932112" y="3446268"/>
                <a:ext cx="262620" cy="331991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149" extrusionOk="0">
                    <a:moveTo>
                      <a:pt x="1231" y="0"/>
                    </a:moveTo>
                    <a:lnTo>
                      <a:pt x="258" y="29"/>
                    </a:lnTo>
                    <a:lnTo>
                      <a:pt x="0" y="687"/>
                    </a:lnTo>
                    <a:lnTo>
                      <a:pt x="115" y="3148"/>
                    </a:lnTo>
                    <a:lnTo>
                      <a:pt x="2490" y="2261"/>
                    </a:lnTo>
                    <a:lnTo>
                      <a:pt x="2490" y="630"/>
                    </a:lnTo>
                    <a:cubicBezTo>
                      <a:pt x="2090" y="401"/>
                      <a:pt x="1660" y="20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7"/>
              <p:cNvSpPr/>
              <p:nvPr/>
            </p:nvSpPr>
            <p:spPr>
              <a:xfrm>
                <a:off x="6639451" y="2619515"/>
                <a:ext cx="606524" cy="1092334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10361" extrusionOk="0">
                    <a:moveTo>
                      <a:pt x="2118" y="0"/>
                    </a:moveTo>
                    <a:cubicBezTo>
                      <a:pt x="2118" y="0"/>
                      <a:pt x="1231" y="58"/>
                      <a:pt x="659" y="172"/>
                    </a:cubicBezTo>
                    <a:lnTo>
                      <a:pt x="802" y="5180"/>
                    </a:lnTo>
                    <a:lnTo>
                      <a:pt x="0" y="9731"/>
                    </a:lnTo>
                    <a:cubicBezTo>
                      <a:pt x="0" y="9731"/>
                      <a:pt x="1497" y="10344"/>
                      <a:pt x="2787" y="10344"/>
                    </a:cubicBezTo>
                    <a:cubicBezTo>
                      <a:pt x="2890" y="10344"/>
                      <a:pt x="2992" y="10340"/>
                      <a:pt x="3091" y="10332"/>
                    </a:cubicBezTo>
                    <a:lnTo>
                      <a:pt x="3435" y="8014"/>
                    </a:lnTo>
                    <a:lnTo>
                      <a:pt x="3606" y="10361"/>
                    </a:lnTo>
                    <a:cubicBezTo>
                      <a:pt x="4350" y="10332"/>
                      <a:pt x="5066" y="10189"/>
                      <a:pt x="5753" y="9931"/>
                    </a:cubicBezTo>
                    <a:lnTo>
                      <a:pt x="5037" y="5180"/>
                    </a:lnTo>
                    <a:cubicBezTo>
                      <a:pt x="4923" y="4408"/>
                      <a:pt x="4894" y="3606"/>
                      <a:pt x="5009" y="2834"/>
                    </a:cubicBezTo>
                    <a:cubicBezTo>
                      <a:pt x="5095" y="2376"/>
                      <a:pt x="5066" y="1918"/>
                      <a:pt x="4866" y="1517"/>
                    </a:cubicBezTo>
                    <a:cubicBezTo>
                      <a:pt x="4780" y="1345"/>
                      <a:pt x="4694" y="1174"/>
                      <a:pt x="4608" y="1031"/>
                    </a:cubicBez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7"/>
              <p:cNvSpPr/>
              <p:nvPr/>
            </p:nvSpPr>
            <p:spPr>
              <a:xfrm>
                <a:off x="6751097" y="2701010"/>
                <a:ext cx="96677" cy="281386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69" extrusionOk="0">
                    <a:moveTo>
                      <a:pt x="286" y="0"/>
                    </a:moveTo>
                    <a:cubicBezTo>
                      <a:pt x="143" y="744"/>
                      <a:pt x="58" y="1517"/>
                      <a:pt x="0" y="2290"/>
                    </a:cubicBezTo>
                    <a:cubicBezTo>
                      <a:pt x="18" y="2571"/>
                      <a:pt x="25" y="2626"/>
                      <a:pt x="27" y="2626"/>
                    </a:cubicBezTo>
                    <a:cubicBezTo>
                      <a:pt x="29" y="2626"/>
                      <a:pt x="29" y="2604"/>
                      <a:pt x="29" y="2604"/>
                    </a:cubicBezTo>
                    <a:cubicBezTo>
                      <a:pt x="29" y="2604"/>
                      <a:pt x="251" y="2669"/>
                      <a:pt x="472" y="2669"/>
                    </a:cubicBezTo>
                    <a:cubicBezTo>
                      <a:pt x="694" y="2669"/>
                      <a:pt x="916" y="2604"/>
                      <a:pt x="916" y="2347"/>
                    </a:cubicBezTo>
                    <a:cubicBezTo>
                      <a:pt x="887" y="1832"/>
                      <a:pt x="286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7"/>
              <p:cNvSpPr/>
              <p:nvPr/>
            </p:nvSpPr>
            <p:spPr>
              <a:xfrm>
                <a:off x="6868751" y="2483726"/>
                <a:ext cx="105744" cy="13589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289" extrusionOk="0">
                    <a:moveTo>
                      <a:pt x="0" y="1"/>
                    </a:moveTo>
                    <a:lnTo>
                      <a:pt x="0" y="1288"/>
                    </a:lnTo>
                    <a:lnTo>
                      <a:pt x="1002" y="1288"/>
                    </a:lnTo>
                    <a:lnTo>
                      <a:pt x="1002" y="602"/>
                    </a:lnTo>
                    <a:lnTo>
                      <a:pt x="1002" y="1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7"/>
              <p:cNvSpPr/>
              <p:nvPr/>
            </p:nvSpPr>
            <p:spPr>
              <a:xfrm>
                <a:off x="6868751" y="2483726"/>
                <a:ext cx="105744" cy="10869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031" extrusionOk="0">
                    <a:moveTo>
                      <a:pt x="229" y="1"/>
                    </a:moveTo>
                    <a:lnTo>
                      <a:pt x="0" y="401"/>
                    </a:lnTo>
                    <a:cubicBezTo>
                      <a:pt x="0" y="401"/>
                      <a:pt x="115" y="888"/>
                      <a:pt x="1002" y="1031"/>
                    </a:cubicBezTo>
                    <a:lnTo>
                      <a:pt x="1002" y="86"/>
                    </a:lnTo>
                    <a:lnTo>
                      <a:pt x="945" y="58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7"/>
              <p:cNvSpPr/>
              <p:nvPr/>
            </p:nvSpPr>
            <p:spPr>
              <a:xfrm>
                <a:off x="6721050" y="2267181"/>
                <a:ext cx="346962" cy="28602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713" extrusionOk="0">
                    <a:moveTo>
                      <a:pt x="2307" y="0"/>
                    </a:moveTo>
                    <a:cubicBezTo>
                      <a:pt x="2244" y="0"/>
                      <a:pt x="2180" y="8"/>
                      <a:pt x="2117" y="23"/>
                    </a:cubicBezTo>
                    <a:cubicBezTo>
                      <a:pt x="1716" y="51"/>
                      <a:pt x="1344" y="194"/>
                      <a:pt x="1029" y="423"/>
                    </a:cubicBezTo>
                    <a:cubicBezTo>
                      <a:pt x="1058" y="738"/>
                      <a:pt x="972" y="1053"/>
                      <a:pt x="743" y="1282"/>
                    </a:cubicBezTo>
                    <a:cubicBezTo>
                      <a:pt x="743" y="1282"/>
                      <a:pt x="620" y="993"/>
                      <a:pt x="390" y="993"/>
                    </a:cubicBezTo>
                    <a:cubicBezTo>
                      <a:pt x="349" y="993"/>
                      <a:pt x="304" y="1003"/>
                      <a:pt x="257" y="1024"/>
                    </a:cubicBezTo>
                    <a:cubicBezTo>
                      <a:pt x="1" y="1152"/>
                      <a:pt x="156" y="1828"/>
                      <a:pt x="641" y="1828"/>
                    </a:cubicBezTo>
                    <a:cubicBezTo>
                      <a:pt x="699" y="1828"/>
                      <a:pt x="762" y="1818"/>
                      <a:pt x="829" y="1797"/>
                    </a:cubicBezTo>
                    <a:cubicBezTo>
                      <a:pt x="1287" y="2598"/>
                      <a:pt x="1917" y="2713"/>
                      <a:pt x="2088" y="2713"/>
                    </a:cubicBezTo>
                    <a:cubicBezTo>
                      <a:pt x="2918" y="2684"/>
                      <a:pt x="3290" y="1597"/>
                      <a:pt x="3176" y="767"/>
                    </a:cubicBezTo>
                    <a:cubicBezTo>
                      <a:pt x="3126" y="319"/>
                      <a:pt x="2730" y="0"/>
                      <a:pt x="2307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7"/>
              <p:cNvSpPr/>
              <p:nvPr/>
            </p:nvSpPr>
            <p:spPr>
              <a:xfrm>
                <a:off x="6748039" y="2394747"/>
                <a:ext cx="39324" cy="4681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444" extrusionOk="0">
                    <a:moveTo>
                      <a:pt x="187" y="0"/>
                    </a:moveTo>
                    <a:cubicBezTo>
                      <a:pt x="151" y="0"/>
                      <a:pt x="115" y="15"/>
                      <a:pt x="87" y="43"/>
                    </a:cubicBezTo>
                    <a:cubicBezTo>
                      <a:pt x="1" y="100"/>
                      <a:pt x="87" y="444"/>
                      <a:pt x="373" y="444"/>
                    </a:cubicBezTo>
                    <a:cubicBezTo>
                      <a:pt x="287" y="387"/>
                      <a:pt x="201" y="329"/>
                      <a:pt x="172" y="215"/>
                    </a:cubicBezTo>
                    <a:cubicBezTo>
                      <a:pt x="125" y="96"/>
                      <a:pt x="196" y="36"/>
                      <a:pt x="255" y="36"/>
                    </a:cubicBezTo>
                    <a:cubicBezTo>
                      <a:pt x="266" y="36"/>
                      <a:pt x="277" y="38"/>
                      <a:pt x="287" y="43"/>
                    </a:cubicBezTo>
                    <a:cubicBezTo>
                      <a:pt x="258" y="15"/>
                      <a:pt x="222" y="0"/>
                      <a:pt x="187" y="0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7"/>
              <p:cNvSpPr/>
              <p:nvPr/>
            </p:nvSpPr>
            <p:spPr>
              <a:xfrm>
                <a:off x="6820467" y="2619515"/>
                <a:ext cx="193249" cy="256611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2434" extrusionOk="0">
                    <a:moveTo>
                      <a:pt x="401" y="0"/>
                    </a:moveTo>
                    <a:lnTo>
                      <a:pt x="1" y="29"/>
                    </a:lnTo>
                    <a:lnTo>
                      <a:pt x="1718" y="2433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7"/>
              <p:cNvSpPr/>
              <p:nvPr/>
            </p:nvSpPr>
            <p:spPr>
              <a:xfrm>
                <a:off x="6868751" y="2688886"/>
                <a:ext cx="141905" cy="187239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776" extrusionOk="0">
                    <a:moveTo>
                      <a:pt x="0" y="1"/>
                    </a:moveTo>
                    <a:lnTo>
                      <a:pt x="1260" y="177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7"/>
              <p:cNvSpPr/>
              <p:nvPr/>
            </p:nvSpPr>
            <p:spPr>
              <a:xfrm>
                <a:off x="7001482" y="2619515"/>
                <a:ext cx="78543" cy="256611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434" extrusionOk="0">
                    <a:moveTo>
                      <a:pt x="115" y="0"/>
                    </a:moveTo>
                    <a:lnTo>
                      <a:pt x="1" y="2433"/>
                    </a:lnTo>
                    <a:lnTo>
                      <a:pt x="659" y="1603"/>
                    </a:lnTo>
                    <a:lnTo>
                      <a:pt x="344" y="1174"/>
                    </a:lnTo>
                    <a:lnTo>
                      <a:pt x="745" y="108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7"/>
              <p:cNvSpPr/>
              <p:nvPr/>
            </p:nvSpPr>
            <p:spPr>
              <a:xfrm>
                <a:off x="6820467" y="2622573"/>
                <a:ext cx="181124" cy="253553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2405" extrusionOk="0">
                    <a:moveTo>
                      <a:pt x="1" y="0"/>
                    </a:moveTo>
                    <a:lnTo>
                      <a:pt x="1" y="1145"/>
                    </a:lnTo>
                    <a:lnTo>
                      <a:pt x="602" y="1345"/>
                    </a:lnTo>
                    <a:lnTo>
                      <a:pt x="401" y="1717"/>
                    </a:lnTo>
                    <a:lnTo>
                      <a:pt x="1718" y="2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7"/>
              <p:cNvSpPr/>
              <p:nvPr/>
            </p:nvSpPr>
            <p:spPr>
              <a:xfrm>
                <a:off x="6977340" y="4601846"/>
                <a:ext cx="226458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53" extrusionOk="0">
                    <a:moveTo>
                      <a:pt x="1" y="0"/>
                    </a:moveTo>
                    <a:lnTo>
                      <a:pt x="1" y="601"/>
                    </a:lnTo>
                    <a:cubicBezTo>
                      <a:pt x="1" y="601"/>
                      <a:pt x="955" y="652"/>
                      <a:pt x="1591" y="652"/>
                    </a:cubicBezTo>
                    <a:cubicBezTo>
                      <a:pt x="1909" y="652"/>
                      <a:pt x="2147" y="639"/>
                      <a:pt x="2147" y="601"/>
                    </a:cubicBezTo>
                    <a:cubicBezTo>
                      <a:pt x="2119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7"/>
              <p:cNvSpPr/>
              <p:nvPr/>
            </p:nvSpPr>
            <p:spPr>
              <a:xfrm>
                <a:off x="7007491" y="2384204"/>
                <a:ext cx="24248" cy="3025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87" extrusionOk="0">
                    <a:moveTo>
                      <a:pt x="115" y="0"/>
                    </a:moveTo>
                    <a:cubicBezTo>
                      <a:pt x="58" y="0"/>
                      <a:pt x="1" y="57"/>
                      <a:pt x="1" y="143"/>
                    </a:cubicBezTo>
                    <a:cubicBezTo>
                      <a:pt x="1" y="229"/>
                      <a:pt x="58" y="286"/>
                      <a:pt x="115" y="286"/>
                    </a:cubicBezTo>
                    <a:cubicBezTo>
                      <a:pt x="173" y="286"/>
                      <a:pt x="230" y="229"/>
                      <a:pt x="230" y="143"/>
                    </a:cubicBezTo>
                    <a:cubicBezTo>
                      <a:pt x="230" y="57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7"/>
              <p:cNvSpPr/>
              <p:nvPr/>
            </p:nvSpPr>
            <p:spPr>
              <a:xfrm>
                <a:off x="6944131" y="2399280"/>
                <a:ext cx="42382" cy="63467"/>
              </a:xfrm>
              <a:custGeom>
                <a:avLst/>
                <a:gdLst/>
                <a:ahLst/>
                <a:cxnLst/>
                <a:rect l="l" t="t" r="r" b="b"/>
                <a:pathLst>
                  <a:path w="402" h="602" extrusionOk="0">
                    <a:moveTo>
                      <a:pt x="201" y="0"/>
                    </a:moveTo>
                    <a:cubicBezTo>
                      <a:pt x="144" y="201"/>
                      <a:pt x="230" y="372"/>
                      <a:pt x="230" y="458"/>
                    </a:cubicBezTo>
                    <a:cubicBezTo>
                      <a:pt x="230" y="544"/>
                      <a:pt x="1" y="601"/>
                      <a:pt x="173" y="601"/>
                    </a:cubicBezTo>
                    <a:cubicBezTo>
                      <a:pt x="344" y="601"/>
                      <a:pt x="402" y="515"/>
                      <a:pt x="344" y="429"/>
                    </a:cubicBezTo>
                    <a:cubicBezTo>
                      <a:pt x="258" y="286"/>
                      <a:pt x="230" y="143"/>
                      <a:pt x="201" y="0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7"/>
              <p:cNvSpPr/>
              <p:nvPr/>
            </p:nvSpPr>
            <p:spPr>
              <a:xfrm>
                <a:off x="6998530" y="2361116"/>
                <a:ext cx="51343" cy="1707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162" extrusionOk="0">
                    <a:moveTo>
                      <a:pt x="238" y="0"/>
                    </a:moveTo>
                    <a:cubicBezTo>
                      <a:pt x="168" y="0"/>
                      <a:pt x="95" y="23"/>
                      <a:pt x="29" y="76"/>
                    </a:cubicBezTo>
                    <a:cubicBezTo>
                      <a:pt x="0" y="76"/>
                      <a:pt x="0" y="105"/>
                      <a:pt x="29" y="133"/>
                    </a:cubicBezTo>
                    <a:lnTo>
                      <a:pt x="86" y="133"/>
                    </a:lnTo>
                    <a:cubicBezTo>
                      <a:pt x="129" y="90"/>
                      <a:pt x="186" y="69"/>
                      <a:pt x="247" y="69"/>
                    </a:cubicBezTo>
                    <a:cubicBezTo>
                      <a:pt x="308" y="69"/>
                      <a:pt x="372" y="90"/>
                      <a:pt x="429" y="133"/>
                    </a:cubicBezTo>
                    <a:cubicBezTo>
                      <a:pt x="429" y="133"/>
                      <a:pt x="429" y="162"/>
                      <a:pt x="429" y="162"/>
                    </a:cubicBezTo>
                    <a:lnTo>
                      <a:pt x="458" y="162"/>
                    </a:lnTo>
                    <a:cubicBezTo>
                      <a:pt x="487" y="133"/>
                      <a:pt x="487" y="105"/>
                      <a:pt x="458" y="76"/>
                    </a:cubicBezTo>
                    <a:cubicBezTo>
                      <a:pt x="397" y="30"/>
                      <a:pt x="319" y="0"/>
                      <a:pt x="238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7"/>
              <p:cNvSpPr/>
              <p:nvPr/>
            </p:nvSpPr>
            <p:spPr>
              <a:xfrm>
                <a:off x="7019615" y="2387156"/>
                <a:ext cx="21191" cy="3163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0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29"/>
                    </a:cubicBezTo>
                    <a:lnTo>
                      <a:pt x="201" y="29"/>
                    </a:lnTo>
                    <a:cubicBezTo>
                      <a:pt x="201" y="1"/>
                      <a:pt x="201" y="1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7"/>
              <p:cNvSpPr/>
              <p:nvPr/>
            </p:nvSpPr>
            <p:spPr>
              <a:xfrm>
                <a:off x="7016558" y="2387156"/>
                <a:ext cx="21296" cy="9172"/>
              </a:xfrm>
              <a:custGeom>
                <a:avLst/>
                <a:gdLst/>
                <a:ahLst/>
                <a:cxnLst/>
                <a:rect l="l" t="t" r="r" b="b"/>
                <a:pathLst>
                  <a:path w="202" h="87" extrusionOk="0">
                    <a:moveTo>
                      <a:pt x="29" y="1"/>
                    </a:moveTo>
                    <a:cubicBezTo>
                      <a:pt x="29" y="1"/>
                      <a:pt x="1" y="29"/>
                      <a:pt x="29" y="58"/>
                    </a:cubicBezTo>
                    <a:cubicBezTo>
                      <a:pt x="87" y="87"/>
                      <a:pt x="144" y="87"/>
                      <a:pt x="201" y="87"/>
                    </a:cubicBezTo>
                    <a:cubicBezTo>
                      <a:pt x="201" y="87"/>
                      <a:pt x="201" y="58"/>
                      <a:pt x="201" y="58"/>
                    </a:cubicBezTo>
                    <a:cubicBezTo>
                      <a:pt x="144" y="58"/>
                      <a:pt x="87" y="29"/>
                      <a:pt x="29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7"/>
              <p:cNvSpPr/>
              <p:nvPr/>
            </p:nvSpPr>
            <p:spPr>
              <a:xfrm>
                <a:off x="6892894" y="2384204"/>
                <a:ext cx="24248" cy="3025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87" extrusionOk="0">
                    <a:moveTo>
                      <a:pt x="115" y="0"/>
                    </a:moveTo>
                    <a:cubicBezTo>
                      <a:pt x="58" y="0"/>
                      <a:pt x="0" y="57"/>
                      <a:pt x="0" y="143"/>
                    </a:cubicBezTo>
                    <a:cubicBezTo>
                      <a:pt x="0" y="229"/>
                      <a:pt x="58" y="286"/>
                      <a:pt x="115" y="286"/>
                    </a:cubicBezTo>
                    <a:cubicBezTo>
                      <a:pt x="172" y="286"/>
                      <a:pt x="229" y="229"/>
                      <a:pt x="229" y="143"/>
                    </a:cubicBezTo>
                    <a:cubicBezTo>
                      <a:pt x="229" y="57"/>
                      <a:pt x="172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7"/>
              <p:cNvSpPr/>
              <p:nvPr/>
            </p:nvSpPr>
            <p:spPr>
              <a:xfrm>
                <a:off x="6874761" y="2361116"/>
                <a:ext cx="48391" cy="1707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162" extrusionOk="0">
                    <a:moveTo>
                      <a:pt x="236" y="0"/>
                    </a:moveTo>
                    <a:cubicBezTo>
                      <a:pt x="148" y="0"/>
                      <a:pt x="62" y="30"/>
                      <a:pt x="1" y="76"/>
                    </a:cubicBezTo>
                    <a:cubicBezTo>
                      <a:pt x="1" y="105"/>
                      <a:pt x="1" y="133"/>
                      <a:pt x="1" y="162"/>
                    </a:cubicBezTo>
                    <a:lnTo>
                      <a:pt x="29" y="162"/>
                    </a:lnTo>
                    <a:cubicBezTo>
                      <a:pt x="58" y="162"/>
                      <a:pt x="58" y="133"/>
                      <a:pt x="58" y="133"/>
                    </a:cubicBezTo>
                    <a:cubicBezTo>
                      <a:pt x="101" y="90"/>
                      <a:pt x="158" y="69"/>
                      <a:pt x="215" y="69"/>
                    </a:cubicBezTo>
                    <a:cubicBezTo>
                      <a:pt x="273" y="69"/>
                      <a:pt x="330" y="90"/>
                      <a:pt x="373" y="133"/>
                    </a:cubicBezTo>
                    <a:lnTo>
                      <a:pt x="459" y="133"/>
                    </a:lnTo>
                    <a:cubicBezTo>
                      <a:pt x="459" y="105"/>
                      <a:pt x="459" y="76"/>
                      <a:pt x="459" y="76"/>
                    </a:cubicBezTo>
                    <a:cubicBezTo>
                      <a:pt x="392" y="23"/>
                      <a:pt x="313" y="0"/>
                      <a:pt x="236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7"/>
              <p:cNvSpPr/>
              <p:nvPr/>
            </p:nvSpPr>
            <p:spPr>
              <a:xfrm>
                <a:off x="6883827" y="2387156"/>
                <a:ext cx="21191" cy="3163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29"/>
                    </a:cubicBezTo>
                    <a:lnTo>
                      <a:pt x="201" y="29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7"/>
              <p:cNvSpPr/>
              <p:nvPr/>
            </p:nvSpPr>
            <p:spPr>
              <a:xfrm>
                <a:off x="6883827" y="2387156"/>
                <a:ext cx="21191" cy="9172"/>
              </a:xfrm>
              <a:custGeom>
                <a:avLst/>
                <a:gdLst/>
                <a:ahLst/>
                <a:cxnLst/>
                <a:rect l="l" t="t" r="r" b="b"/>
                <a:pathLst>
                  <a:path w="201" h="87" extrusionOk="0">
                    <a:moveTo>
                      <a:pt x="172" y="1"/>
                    </a:moveTo>
                    <a:cubicBezTo>
                      <a:pt x="144" y="29"/>
                      <a:pt x="86" y="58"/>
                      <a:pt x="29" y="58"/>
                    </a:cubicBezTo>
                    <a:lnTo>
                      <a:pt x="1" y="58"/>
                    </a:lnTo>
                    <a:cubicBezTo>
                      <a:pt x="1" y="87"/>
                      <a:pt x="1" y="87"/>
                      <a:pt x="29" y="87"/>
                    </a:cubicBezTo>
                    <a:cubicBezTo>
                      <a:pt x="86" y="87"/>
                      <a:pt x="144" y="58"/>
                      <a:pt x="201" y="29"/>
                    </a:cubicBezTo>
                    <a:cubicBezTo>
                      <a:pt x="201" y="29"/>
                      <a:pt x="201" y="29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7"/>
              <p:cNvSpPr/>
              <p:nvPr/>
            </p:nvSpPr>
            <p:spPr>
              <a:xfrm>
                <a:off x="6904912" y="2480669"/>
                <a:ext cx="72534" cy="18661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7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118"/>
                      <a:pt x="250" y="176"/>
                      <a:pt x="396" y="176"/>
                    </a:cubicBezTo>
                    <a:cubicBezTo>
                      <a:pt x="501" y="176"/>
                      <a:pt x="604" y="146"/>
                      <a:pt x="688" y="87"/>
                    </a:cubicBezTo>
                    <a:lnTo>
                      <a:pt x="688" y="87"/>
                    </a:lnTo>
                    <a:cubicBezTo>
                      <a:pt x="611" y="106"/>
                      <a:pt x="535" y="115"/>
                      <a:pt x="459" y="115"/>
                    </a:cubicBezTo>
                    <a:cubicBezTo>
                      <a:pt x="306" y="115"/>
                      <a:pt x="153" y="77"/>
                      <a:pt x="1" y="1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7"/>
              <p:cNvSpPr/>
              <p:nvPr/>
            </p:nvSpPr>
            <p:spPr>
              <a:xfrm>
                <a:off x="6717887" y="2857884"/>
                <a:ext cx="45334" cy="11470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088" extrusionOk="0">
                    <a:moveTo>
                      <a:pt x="430" y="0"/>
                    </a:moveTo>
                    <a:lnTo>
                      <a:pt x="0" y="258"/>
                    </a:lnTo>
                    <a:lnTo>
                      <a:pt x="29" y="1088"/>
                    </a:ln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C4CF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7"/>
              <p:cNvSpPr/>
              <p:nvPr/>
            </p:nvSpPr>
            <p:spPr>
              <a:xfrm>
                <a:off x="6913979" y="2770380"/>
                <a:ext cx="120820" cy="108696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31" extrusionOk="0">
                    <a:moveTo>
                      <a:pt x="87" y="0"/>
                    </a:moveTo>
                    <a:lnTo>
                      <a:pt x="1" y="86"/>
                    </a:lnTo>
                    <a:lnTo>
                      <a:pt x="1002" y="1031"/>
                    </a:lnTo>
                    <a:lnTo>
                      <a:pt x="1145" y="888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7"/>
              <p:cNvSpPr/>
              <p:nvPr/>
            </p:nvSpPr>
            <p:spPr>
              <a:xfrm>
                <a:off x="6877818" y="2740229"/>
                <a:ext cx="45334" cy="39324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73" extrusionOk="0">
                    <a:moveTo>
                      <a:pt x="86" y="0"/>
                    </a:moveTo>
                    <a:lnTo>
                      <a:pt x="0" y="86"/>
                    </a:lnTo>
                    <a:lnTo>
                      <a:pt x="344" y="372"/>
                    </a:lnTo>
                    <a:lnTo>
                      <a:pt x="430" y="286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7"/>
              <p:cNvSpPr/>
              <p:nvPr/>
            </p:nvSpPr>
            <p:spPr>
              <a:xfrm>
                <a:off x="6639451" y="2845760"/>
                <a:ext cx="485915" cy="262198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2487" extrusionOk="0">
                    <a:moveTo>
                      <a:pt x="3664" y="1"/>
                    </a:moveTo>
                    <a:cubicBezTo>
                      <a:pt x="3521" y="29"/>
                      <a:pt x="3206" y="802"/>
                      <a:pt x="3206" y="802"/>
                    </a:cubicBezTo>
                    <a:lnTo>
                      <a:pt x="1260" y="1060"/>
                    </a:lnTo>
                    <a:lnTo>
                      <a:pt x="1202" y="745"/>
                    </a:lnTo>
                    <a:lnTo>
                      <a:pt x="0" y="859"/>
                    </a:lnTo>
                    <a:cubicBezTo>
                      <a:pt x="0" y="859"/>
                      <a:pt x="0" y="2147"/>
                      <a:pt x="201" y="2433"/>
                    </a:cubicBezTo>
                    <a:cubicBezTo>
                      <a:pt x="225" y="2470"/>
                      <a:pt x="294" y="2486"/>
                      <a:pt x="398" y="2486"/>
                    </a:cubicBezTo>
                    <a:cubicBezTo>
                      <a:pt x="1032" y="2486"/>
                      <a:pt x="2958" y="1871"/>
                      <a:pt x="3721" y="1403"/>
                    </a:cubicBezTo>
                    <a:cubicBezTo>
                      <a:pt x="4608" y="859"/>
                      <a:pt x="4322" y="144"/>
                      <a:pt x="4322" y="144"/>
                    </a:cubicBezTo>
                    <a:cubicBezTo>
                      <a:pt x="4122" y="58"/>
                      <a:pt x="3893" y="29"/>
                      <a:pt x="3664" y="1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7"/>
              <p:cNvSpPr/>
              <p:nvPr/>
            </p:nvSpPr>
            <p:spPr>
              <a:xfrm>
                <a:off x="6639451" y="2942331"/>
                <a:ext cx="132839" cy="78543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745" extrusionOk="0">
                    <a:moveTo>
                      <a:pt x="143" y="1"/>
                    </a:moveTo>
                    <a:cubicBezTo>
                      <a:pt x="115" y="1"/>
                      <a:pt x="58" y="87"/>
                      <a:pt x="0" y="172"/>
                    </a:cubicBezTo>
                    <a:cubicBezTo>
                      <a:pt x="0" y="315"/>
                      <a:pt x="0" y="544"/>
                      <a:pt x="29" y="745"/>
                    </a:cubicBezTo>
                    <a:lnTo>
                      <a:pt x="1260" y="144"/>
                    </a:lnTo>
                    <a:cubicBezTo>
                      <a:pt x="1260" y="144"/>
                      <a:pt x="287" y="1"/>
                      <a:pt x="143" y="1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7"/>
              <p:cNvSpPr/>
              <p:nvPr/>
            </p:nvSpPr>
            <p:spPr>
              <a:xfrm>
                <a:off x="6603185" y="2636384"/>
                <a:ext cx="214334" cy="339266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218" extrusionOk="0">
                    <a:moveTo>
                      <a:pt x="1093" y="0"/>
                    </a:moveTo>
                    <a:cubicBezTo>
                      <a:pt x="923" y="0"/>
                      <a:pt x="590" y="73"/>
                      <a:pt x="344" y="584"/>
                    </a:cubicBezTo>
                    <a:cubicBezTo>
                      <a:pt x="1" y="1271"/>
                      <a:pt x="115" y="3217"/>
                      <a:pt x="115" y="3217"/>
                    </a:cubicBezTo>
                    <a:lnTo>
                      <a:pt x="1775" y="3017"/>
                    </a:lnTo>
                    <a:cubicBezTo>
                      <a:pt x="1775" y="3017"/>
                      <a:pt x="2033" y="241"/>
                      <a:pt x="1203" y="12"/>
                    </a:cubicBezTo>
                    <a:cubicBezTo>
                      <a:pt x="1203" y="12"/>
                      <a:pt x="1161" y="0"/>
                      <a:pt x="10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7"/>
              <p:cNvSpPr/>
              <p:nvPr/>
            </p:nvSpPr>
            <p:spPr>
              <a:xfrm>
                <a:off x="6992416" y="2661791"/>
                <a:ext cx="485915" cy="47980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4551" extrusionOk="0">
                    <a:moveTo>
                      <a:pt x="1231" y="0"/>
                    </a:moveTo>
                    <a:lnTo>
                      <a:pt x="1" y="4551"/>
                    </a:lnTo>
                    <a:lnTo>
                      <a:pt x="3406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7"/>
              <p:cNvSpPr/>
              <p:nvPr/>
            </p:nvSpPr>
            <p:spPr>
              <a:xfrm>
                <a:off x="7004539" y="2676867"/>
                <a:ext cx="485810" cy="479801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4551" extrusionOk="0">
                    <a:moveTo>
                      <a:pt x="1231" y="0"/>
                    </a:moveTo>
                    <a:lnTo>
                      <a:pt x="0" y="4551"/>
                    </a:lnTo>
                    <a:lnTo>
                      <a:pt x="3377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7"/>
              <p:cNvSpPr/>
              <p:nvPr/>
            </p:nvSpPr>
            <p:spPr>
              <a:xfrm>
                <a:off x="7215707" y="2652725"/>
                <a:ext cx="193249" cy="72534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688" extrusionOk="0">
                    <a:moveTo>
                      <a:pt x="172" y="0"/>
                    </a:moveTo>
                    <a:lnTo>
                      <a:pt x="1" y="687"/>
                    </a:lnTo>
                    <a:lnTo>
                      <a:pt x="1632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7"/>
              <p:cNvSpPr/>
              <p:nvPr/>
            </p:nvSpPr>
            <p:spPr>
              <a:xfrm>
                <a:off x="7263992" y="2622573"/>
                <a:ext cx="117763" cy="45334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430" extrusionOk="0">
                    <a:moveTo>
                      <a:pt x="115" y="0"/>
                    </a:moveTo>
                    <a:lnTo>
                      <a:pt x="1" y="429"/>
                    </a:lnTo>
                    <a:lnTo>
                      <a:pt x="1002" y="429"/>
                    </a:lnTo>
                    <a:lnTo>
                      <a:pt x="1117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7"/>
              <p:cNvSpPr/>
              <p:nvPr/>
            </p:nvSpPr>
            <p:spPr>
              <a:xfrm>
                <a:off x="7273058" y="2622573"/>
                <a:ext cx="120820" cy="4533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430" extrusionOk="0">
                    <a:moveTo>
                      <a:pt x="143" y="0"/>
                    </a:moveTo>
                    <a:lnTo>
                      <a:pt x="0" y="429"/>
                    </a:lnTo>
                    <a:lnTo>
                      <a:pt x="1031" y="429"/>
                    </a:lnTo>
                    <a:lnTo>
                      <a:pt x="1145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7"/>
              <p:cNvSpPr/>
              <p:nvPr/>
            </p:nvSpPr>
            <p:spPr>
              <a:xfrm>
                <a:off x="7224773" y="2652725"/>
                <a:ext cx="193249" cy="72534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688" extrusionOk="0">
                    <a:moveTo>
                      <a:pt x="201" y="0"/>
                    </a:moveTo>
                    <a:lnTo>
                      <a:pt x="0" y="687"/>
                    </a:lnTo>
                    <a:lnTo>
                      <a:pt x="1660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7"/>
              <p:cNvSpPr/>
              <p:nvPr/>
            </p:nvSpPr>
            <p:spPr>
              <a:xfrm>
                <a:off x="7387656" y="2836061"/>
                <a:ext cx="95834" cy="158458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03" extrusionOk="0">
                    <a:moveTo>
                      <a:pt x="370" y="0"/>
                    </a:moveTo>
                    <a:cubicBezTo>
                      <a:pt x="343" y="0"/>
                      <a:pt x="324" y="3"/>
                      <a:pt x="316" y="7"/>
                    </a:cubicBezTo>
                    <a:cubicBezTo>
                      <a:pt x="144" y="408"/>
                      <a:pt x="30" y="837"/>
                      <a:pt x="1" y="1295"/>
                    </a:cubicBezTo>
                    <a:cubicBezTo>
                      <a:pt x="49" y="1439"/>
                      <a:pt x="298" y="1502"/>
                      <a:pt x="428" y="1502"/>
                    </a:cubicBezTo>
                    <a:cubicBezTo>
                      <a:pt x="453" y="1502"/>
                      <a:pt x="474" y="1500"/>
                      <a:pt x="487" y="1495"/>
                    </a:cubicBezTo>
                    <a:cubicBezTo>
                      <a:pt x="659" y="1123"/>
                      <a:pt x="774" y="722"/>
                      <a:pt x="859" y="322"/>
                    </a:cubicBezTo>
                    <a:cubicBezTo>
                      <a:pt x="908" y="78"/>
                      <a:pt x="521" y="0"/>
                      <a:pt x="370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7"/>
              <p:cNvSpPr/>
              <p:nvPr/>
            </p:nvSpPr>
            <p:spPr>
              <a:xfrm>
                <a:off x="6802333" y="2233339"/>
                <a:ext cx="265677" cy="123772"/>
              </a:xfrm>
              <a:custGeom>
                <a:avLst/>
                <a:gdLst/>
                <a:ahLst/>
                <a:cxnLst/>
                <a:rect l="l" t="t" r="r" b="b"/>
                <a:pathLst>
                  <a:path w="2520" h="1174" extrusionOk="0">
                    <a:moveTo>
                      <a:pt x="1575" y="0"/>
                    </a:moveTo>
                    <a:cubicBezTo>
                      <a:pt x="1289" y="29"/>
                      <a:pt x="1031" y="86"/>
                      <a:pt x="745" y="172"/>
                    </a:cubicBezTo>
                    <a:cubicBezTo>
                      <a:pt x="573" y="229"/>
                      <a:pt x="373" y="286"/>
                      <a:pt x="173" y="372"/>
                    </a:cubicBezTo>
                    <a:cubicBezTo>
                      <a:pt x="1" y="630"/>
                      <a:pt x="29" y="945"/>
                      <a:pt x="230" y="1174"/>
                    </a:cubicBezTo>
                    <a:cubicBezTo>
                      <a:pt x="230" y="1174"/>
                      <a:pt x="662" y="895"/>
                      <a:pt x="1482" y="895"/>
                    </a:cubicBezTo>
                    <a:cubicBezTo>
                      <a:pt x="1778" y="895"/>
                      <a:pt x="2124" y="932"/>
                      <a:pt x="2519" y="1030"/>
                    </a:cubicBezTo>
                    <a:cubicBezTo>
                      <a:pt x="2462" y="773"/>
                      <a:pt x="2376" y="515"/>
                      <a:pt x="2262" y="286"/>
                    </a:cubicBezTo>
                    <a:cubicBezTo>
                      <a:pt x="2061" y="143"/>
                      <a:pt x="1832" y="29"/>
                      <a:pt x="157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9" name="Google Shape;569;p37"/>
            <p:cNvSpPr/>
            <p:nvPr/>
          </p:nvSpPr>
          <p:spPr>
            <a:xfrm rot="2700000">
              <a:off x="6257727" y="879916"/>
              <a:ext cx="199358" cy="199470"/>
            </a:xfrm>
            <a:custGeom>
              <a:avLst/>
              <a:gdLst/>
              <a:ahLst/>
              <a:cxnLst/>
              <a:rect l="l" t="t" r="r" b="b"/>
              <a:pathLst>
                <a:path w="1769" h="1770" extrusionOk="0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37"/>
            <p:cNvGrpSpPr/>
            <p:nvPr/>
          </p:nvGrpSpPr>
          <p:grpSpPr>
            <a:xfrm>
              <a:off x="4195962" y="2113572"/>
              <a:ext cx="1676362" cy="2488197"/>
              <a:chOff x="4587881" y="2070350"/>
              <a:chExt cx="1749856" cy="2597283"/>
            </a:xfrm>
          </p:grpSpPr>
          <p:sp>
            <p:nvSpPr>
              <p:cNvPr id="571" name="Google Shape;571;p37"/>
              <p:cNvSpPr/>
              <p:nvPr/>
            </p:nvSpPr>
            <p:spPr>
              <a:xfrm>
                <a:off x="4587881" y="2607602"/>
                <a:ext cx="188610" cy="19609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860" extrusionOk="0">
                    <a:moveTo>
                      <a:pt x="322" y="1"/>
                    </a:moveTo>
                    <a:cubicBezTo>
                      <a:pt x="147" y="1"/>
                      <a:pt x="1" y="592"/>
                      <a:pt x="129" y="1001"/>
                    </a:cubicBezTo>
                    <a:cubicBezTo>
                      <a:pt x="243" y="1430"/>
                      <a:pt x="1560" y="1859"/>
                      <a:pt x="1560" y="1859"/>
                    </a:cubicBezTo>
                    <a:cubicBezTo>
                      <a:pt x="1646" y="1630"/>
                      <a:pt x="1731" y="1373"/>
                      <a:pt x="1789" y="1115"/>
                    </a:cubicBezTo>
                    <a:cubicBezTo>
                      <a:pt x="1789" y="1115"/>
                      <a:pt x="1502" y="772"/>
                      <a:pt x="1417" y="686"/>
                    </a:cubicBezTo>
                    <a:cubicBezTo>
                      <a:pt x="1331" y="629"/>
                      <a:pt x="1188" y="171"/>
                      <a:pt x="1045" y="85"/>
                    </a:cubicBezTo>
                    <a:cubicBezTo>
                      <a:pt x="1033" y="78"/>
                      <a:pt x="1023" y="75"/>
                      <a:pt x="1014" y="75"/>
                    </a:cubicBezTo>
                    <a:cubicBezTo>
                      <a:pt x="915" y="75"/>
                      <a:pt x="990" y="492"/>
                      <a:pt x="1016" y="571"/>
                    </a:cubicBezTo>
                    <a:cubicBezTo>
                      <a:pt x="1016" y="571"/>
                      <a:pt x="558" y="228"/>
                      <a:pt x="386" y="28"/>
                    </a:cubicBezTo>
                    <a:cubicBezTo>
                      <a:pt x="365" y="9"/>
                      <a:pt x="343" y="1"/>
                      <a:pt x="322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7"/>
              <p:cNvSpPr/>
              <p:nvPr/>
            </p:nvSpPr>
            <p:spPr>
              <a:xfrm>
                <a:off x="4728097" y="2571230"/>
                <a:ext cx="618649" cy="362143"/>
              </a:xfrm>
              <a:custGeom>
                <a:avLst/>
                <a:gdLst/>
                <a:ahLst/>
                <a:cxnLst/>
                <a:rect l="l" t="t" r="r" b="b"/>
                <a:pathLst>
                  <a:path w="5868" h="3435" extrusionOk="0">
                    <a:moveTo>
                      <a:pt x="4923" y="0"/>
                    </a:moveTo>
                    <a:cubicBezTo>
                      <a:pt x="4322" y="687"/>
                      <a:pt x="3664" y="1346"/>
                      <a:pt x="3006" y="1947"/>
                    </a:cubicBezTo>
                    <a:cubicBezTo>
                      <a:pt x="1918" y="1718"/>
                      <a:pt x="487" y="1288"/>
                      <a:pt x="487" y="1288"/>
                    </a:cubicBezTo>
                    <a:lnTo>
                      <a:pt x="1" y="2347"/>
                    </a:lnTo>
                    <a:cubicBezTo>
                      <a:pt x="1" y="2347"/>
                      <a:pt x="2319" y="3378"/>
                      <a:pt x="3034" y="3435"/>
                    </a:cubicBezTo>
                    <a:cubicBezTo>
                      <a:pt x="3492" y="3435"/>
                      <a:pt x="4351" y="2748"/>
                      <a:pt x="5438" y="1546"/>
                    </a:cubicBezTo>
                    <a:cubicBezTo>
                      <a:pt x="5868" y="1088"/>
                      <a:pt x="5352" y="58"/>
                      <a:pt x="49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7"/>
              <p:cNvSpPr/>
              <p:nvPr/>
            </p:nvSpPr>
            <p:spPr>
              <a:xfrm>
                <a:off x="5114271" y="2746238"/>
                <a:ext cx="150972" cy="162991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546" extrusionOk="0">
                    <a:moveTo>
                      <a:pt x="1031" y="0"/>
                    </a:moveTo>
                    <a:lnTo>
                      <a:pt x="1" y="1546"/>
                    </a:lnTo>
                    <a:cubicBezTo>
                      <a:pt x="516" y="1174"/>
                      <a:pt x="1003" y="744"/>
                      <a:pt x="1432" y="258"/>
                    </a:cubicBezTo>
                    <a:cubicBezTo>
                      <a:pt x="1260" y="143"/>
                      <a:pt x="1031" y="0"/>
                      <a:pt x="10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7"/>
              <p:cNvSpPr/>
              <p:nvPr/>
            </p:nvSpPr>
            <p:spPr>
              <a:xfrm>
                <a:off x="6149233" y="2619726"/>
                <a:ext cx="188504" cy="199047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888" extrusionOk="0">
                    <a:moveTo>
                      <a:pt x="1467" y="0"/>
                    </a:moveTo>
                    <a:cubicBezTo>
                      <a:pt x="1446" y="0"/>
                      <a:pt x="1424" y="9"/>
                      <a:pt x="1403" y="27"/>
                    </a:cubicBezTo>
                    <a:cubicBezTo>
                      <a:pt x="1231" y="227"/>
                      <a:pt x="773" y="571"/>
                      <a:pt x="773" y="571"/>
                    </a:cubicBezTo>
                    <a:cubicBezTo>
                      <a:pt x="799" y="492"/>
                      <a:pt x="874" y="74"/>
                      <a:pt x="775" y="74"/>
                    </a:cubicBezTo>
                    <a:cubicBezTo>
                      <a:pt x="766" y="74"/>
                      <a:pt x="756" y="77"/>
                      <a:pt x="744" y="84"/>
                    </a:cubicBezTo>
                    <a:cubicBezTo>
                      <a:pt x="573" y="170"/>
                      <a:pt x="458" y="628"/>
                      <a:pt x="372" y="685"/>
                    </a:cubicBezTo>
                    <a:cubicBezTo>
                      <a:pt x="287" y="771"/>
                      <a:pt x="0" y="1143"/>
                      <a:pt x="0" y="1143"/>
                    </a:cubicBezTo>
                    <a:cubicBezTo>
                      <a:pt x="58" y="1372"/>
                      <a:pt x="115" y="1630"/>
                      <a:pt x="229" y="1887"/>
                    </a:cubicBezTo>
                    <a:cubicBezTo>
                      <a:pt x="229" y="1887"/>
                      <a:pt x="1546" y="1429"/>
                      <a:pt x="1660" y="1000"/>
                    </a:cubicBezTo>
                    <a:cubicBezTo>
                      <a:pt x="1788" y="591"/>
                      <a:pt x="1642" y="0"/>
                      <a:pt x="1467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7"/>
              <p:cNvSpPr/>
              <p:nvPr/>
            </p:nvSpPr>
            <p:spPr>
              <a:xfrm>
                <a:off x="5578986" y="2583249"/>
                <a:ext cx="615591" cy="362354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3437" extrusionOk="0">
                    <a:moveTo>
                      <a:pt x="916" y="1"/>
                    </a:moveTo>
                    <a:cubicBezTo>
                      <a:pt x="487" y="58"/>
                      <a:pt x="0" y="1088"/>
                      <a:pt x="430" y="1575"/>
                    </a:cubicBezTo>
                    <a:cubicBezTo>
                      <a:pt x="1467" y="2753"/>
                      <a:pt x="2313" y="3436"/>
                      <a:pt x="2777" y="3436"/>
                    </a:cubicBezTo>
                    <a:cubicBezTo>
                      <a:pt x="2786" y="3436"/>
                      <a:pt x="2796" y="3436"/>
                      <a:pt x="2805" y="3435"/>
                    </a:cubicBezTo>
                    <a:cubicBezTo>
                      <a:pt x="3549" y="3378"/>
                      <a:pt x="5839" y="2376"/>
                      <a:pt x="5839" y="2376"/>
                    </a:cubicBezTo>
                    <a:lnTo>
                      <a:pt x="5352" y="1289"/>
                    </a:lnTo>
                    <a:cubicBezTo>
                      <a:pt x="5352" y="1289"/>
                      <a:pt x="3921" y="1718"/>
                      <a:pt x="2862" y="1976"/>
                    </a:cubicBezTo>
                    <a:cubicBezTo>
                      <a:pt x="2175" y="1346"/>
                      <a:pt x="1546" y="688"/>
                      <a:pt x="9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7"/>
              <p:cNvSpPr/>
              <p:nvPr/>
            </p:nvSpPr>
            <p:spPr>
              <a:xfrm>
                <a:off x="5636338" y="2719038"/>
                <a:ext cx="175010" cy="202315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919" extrusionOk="0">
                    <a:moveTo>
                      <a:pt x="544" y="1"/>
                    </a:moveTo>
                    <a:cubicBezTo>
                      <a:pt x="544" y="1"/>
                      <a:pt x="57" y="201"/>
                      <a:pt x="0" y="316"/>
                    </a:cubicBezTo>
                    <a:cubicBezTo>
                      <a:pt x="0" y="344"/>
                      <a:pt x="0" y="373"/>
                      <a:pt x="0" y="430"/>
                    </a:cubicBezTo>
                    <a:cubicBezTo>
                      <a:pt x="487" y="974"/>
                      <a:pt x="1059" y="1489"/>
                      <a:pt x="1660" y="1918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7"/>
              <p:cNvSpPr/>
              <p:nvPr/>
            </p:nvSpPr>
            <p:spPr>
              <a:xfrm>
                <a:off x="5162556" y="3416011"/>
                <a:ext cx="280753" cy="1182897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1220" extrusionOk="0">
                    <a:moveTo>
                      <a:pt x="87" y="1"/>
                    </a:moveTo>
                    <a:lnTo>
                      <a:pt x="1" y="1689"/>
                    </a:lnTo>
                    <a:lnTo>
                      <a:pt x="1260" y="11220"/>
                    </a:lnTo>
                    <a:lnTo>
                      <a:pt x="2205" y="11220"/>
                    </a:lnTo>
                    <a:lnTo>
                      <a:pt x="26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7"/>
              <p:cNvSpPr/>
              <p:nvPr/>
            </p:nvSpPr>
            <p:spPr>
              <a:xfrm>
                <a:off x="5162556" y="4598788"/>
                <a:ext cx="232468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653" extrusionOk="0">
                    <a:moveTo>
                      <a:pt x="1260" y="1"/>
                    </a:moveTo>
                    <a:cubicBezTo>
                      <a:pt x="1260" y="1"/>
                      <a:pt x="29" y="487"/>
                      <a:pt x="1" y="602"/>
                    </a:cubicBezTo>
                    <a:cubicBezTo>
                      <a:pt x="1" y="640"/>
                      <a:pt x="246" y="652"/>
                      <a:pt x="572" y="652"/>
                    </a:cubicBezTo>
                    <a:cubicBezTo>
                      <a:pt x="1225" y="652"/>
                      <a:pt x="2205" y="602"/>
                      <a:pt x="2205" y="602"/>
                    </a:cubicBezTo>
                    <a:lnTo>
                      <a:pt x="22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7"/>
              <p:cNvSpPr/>
              <p:nvPr/>
            </p:nvSpPr>
            <p:spPr>
              <a:xfrm>
                <a:off x="5431074" y="3416011"/>
                <a:ext cx="271687" cy="1182897"/>
              </a:xfrm>
              <a:custGeom>
                <a:avLst/>
                <a:gdLst/>
                <a:ahLst/>
                <a:cxnLst/>
                <a:rect l="l" t="t" r="r" b="b"/>
                <a:pathLst>
                  <a:path w="2577" h="11220" extrusionOk="0">
                    <a:moveTo>
                      <a:pt x="1" y="1"/>
                    </a:moveTo>
                    <a:lnTo>
                      <a:pt x="58" y="1375"/>
                    </a:lnTo>
                    <a:lnTo>
                      <a:pt x="1174" y="11220"/>
                    </a:lnTo>
                    <a:lnTo>
                      <a:pt x="2119" y="11220"/>
                    </a:lnTo>
                    <a:lnTo>
                      <a:pt x="25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7"/>
              <p:cNvSpPr/>
              <p:nvPr/>
            </p:nvSpPr>
            <p:spPr>
              <a:xfrm>
                <a:off x="5424116" y="4598788"/>
                <a:ext cx="233416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653" extrusionOk="0">
                    <a:moveTo>
                      <a:pt x="1240" y="1"/>
                    </a:moveTo>
                    <a:cubicBezTo>
                      <a:pt x="1240" y="1"/>
                      <a:pt x="10" y="487"/>
                      <a:pt x="10" y="602"/>
                    </a:cubicBezTo>
                    <a:cubicBezTo>
                      <a:pt x="0" y="640"/>
                      <a:pt x="242" y="652"/>
                      <a:pt x="568" y="652"/>
                    </a:cubicBezTo>
                    <a:cubicBezTo>
                      <a:pt x="1221" y="652"/>
                      <a:pt x="2213" y="602"/>
                      <a:pt x="2213" y="602"/>
                    </a:cubicBezTo>
                    <a:lnTo>
                      <a:pt x="22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7"/>
              <p:cNvSpPr/>
              <p:nvPr/>
            </p:nvSpPr>
            <p:spPr>
              <a:xfrm>
                <a:off x="5201774" y="2188006"/>
                <a:ext cx="226458" cy="214756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2037" extrusionOk="0">
                    <a:moveTo>
                      <a:pt x="1260" y="1"/>
                    </a:moveTo>
                    <a:cubicBezTo>
                      <a:pt x="1260" y="1"/>
                      <a:pt x="1" y="430"/>
                      <a:pt x="945" y="1689"/>
                    </a:cubicBezTo>
                    <a:cubicBezTo>
                      <a:pt x="1131" y="1937"/>
                      <a:pt x="1290" y="2036"/>
                      <a:pt x="1426" y="2036"/>
                    </a:cubicBezTo>
                    <a:cubicBezTo>
                      <a:pt x="1981" y="2036"/>
                      <a:pt x="2147" y="373"/>
                      <a:pt x="2147" y="373"/>
                    </a:cubicBezTo>
                    <a:cubicBezTo>
                      <a:pt x="2147" y="344"/>
                      <a:pt x="1260" y="1"/>
                      <a:pt x="1260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7"/>
              <p:cNvSpPr/>
              <p:nvPr/>
            </p:nvSpPr>
            <p:spPr>
              <a:xfrm>
                <a:off x="5114271" y="2568173"/>
                <a:ext cx="645849" cy="1071249"/>
              </a:xfrm>
              <a:custGeom>
                <a:avLst/>
                <a:gdLst/>
                <a:ahLst/>
                <a:cxnLst/>
                <a:rect l="l" t="t" r="r" b="b"/>
                <a:pathLst>
                  <a:path w="6126" h="10161" extrusionOk="0">
                    <a:moveTo>
                      <a:pt x="2634" y="1"/>
                    </a:moveTo>
                    <a:lnTo>
                      <a:pt x="1260" y="29"/>
                    </a:lnTo>
                    <a:lnTo>
                      <a:pt x="1" y="9846"/>
                    </a:lnTo>
                    <a:cubicBezTo>
                      <a:pt x="688" y="10018"/>
                      <a:pt x="1375" y="10103"/>
                      <a:pt x="2090" y="10161"/>
                    </a:cubicBezTo>
                    <a:lnTo>
                      <a:pt x="3006" y="8758"/>
                    </a:lnTo>
                    <a:cubicBezTo>
                      <a:pt x="4151" y="8816"/>
                      <a:pt x="5238" y="9245"/>
                      <a:pt x="6125" y="9960"/>
                    </a:cubicBezTo>
                    <a:lnTo>
                      <a:pt x="5439" y="2119"/>
                    </a:lnTo>
                    <a:lnTo>
                      <a:pt x="5267" y="402"/>
                    </a:lnTo>
                    <a:cubicBezTo>
                      <a:pt x="5267" y="258"/>
                      <a:pt x="5181" y="201"/>
                      <a:pt x="5038" y="201"/>
                    </a:cubicBezTo>
                    <a:cubicBezTo>
                      <a:pt x="4494" y="115"/>
                      <a:pt x="3779" y="1"/>
                      <a:pt x="3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7"/>
              <p:cNvSpPr/>
              <p:nvPr/>
            </p:nvSpPr>
            <p:spPr>
              <a:xfrm>
                <a:off x="5144528" y="2568173"/>
                <a:ext cx="594506" cy="805782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7643" extrusionOk="0">
                    <a:moveTo>
                      <a:pt x="2347" y="1"/>
                    </a:moveTo>
                    <a:lnTo>
                      <a:pt x="973" y="29"/>
                    </a:lnTo>
                    <a:lnTo>
                      <a:pt x="0" y="7642"/>
                    </a:lnTo>
                    <a:lnTo>
                      <a:pt x="5638" y="7642"/>
                    </a:lnTo>
                    <a:lnTo>
                      <a:pt x="5152" y="2119"/>
                    </a:lnTo>
                    <a:lnTo>
                      <a:pt x="4980" y="402"/>
                    </a:lnTo>
                    <a:cubicBezTo>
                      <a:pt x="4980" y="258"/>
                      <a:pt x="4894" y="201"/>
                      <a:pt x="4751" y="201"/>
                    </a:cubicBezTo>
                    <a:cubicBezTo>
                      <a:pt x="4207" y="115"/>
                      <a:pt x="3492" y="1"/>
                      <a:pt x="34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7"/>
              <p:cNvSpPr/>
              <p:nvPr/>
            </p:nvSpPr>
            <p:spPr>
              <a:xfrm>
                <a:off x="5352638" y="2571230"/>
                <a:ext cx="60515" cy="802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7614" extrusionOk="0">
                    <a:moveTo>
                      <a:pt x="344" y="0"/>
                    </a:moveTo>
                    <a:lnTo>
                      <a:pt x="1" y="7613"/>
                    </a:lnTo>
                    <a:lnTo>
                      <a:pt x="573" y="7613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7"/>
              <p:cNvSpPr/>
              <p:nvPr/>
            </p:nvSpPr>
            <p:spPr>
              <a:xfrm>
                <a:off x="5391856" y="2414356"/>
                <a:ext cx="120820" cy="15392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460" extrusionOk="0">
                    <a:moveTo>
                      <a:pt x="1" y="0"/>
                    </a:moveTo>
                    <a:lnTo>
                      <a:pt x="1" y="687"/>
                    </a:lnTo>
                    <a:lnTo>
                      <a:pt x="1" y="1460"/>
                    </a:lnTo>
                    <a:lnTo>
                      <a:pt x="1146" y="1460"/>
                    </a:lnTo>
                    <a:lnTo>
                      <a:pt x="1146" y="0"/>
                    </a:ln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7"/>
              <p:cNvSpPr/>
              <p:nvPr/>
            </p:nvSpPr>
            <p:spPr>
              <a:xfrm>
                <a:off x="5391856" y="2469388"/>
                <a:ext cx="120820" cy="8107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769" extrusionOk="0">
                    <a:moveTo>
                      <a:pt x="101" y="1"/>
                    </a:moveTo>
                    <a:cubicBezTo>
                      <a:pt x="65" y="1"/>
                      <a:pt x="30" y="8"/>
                      <a:pt x="1" y="22"/>
                    </a:cubicBezTo>
                    <a:lnTo>
                      <a:pt x="1" y="766"/>
                    </a:lnTo>
                    <a:cubicBezTo>
                      <a:pt x="30" y="768"/>
                      <a:pt x="58" y="769"/>
                      <a:pt x="87" y="769"/>
                    </a:cubicBezTo>
                    <a:cubicBezTo>
                      <a:pt x="512" y="769"/>
                      <a:pt x="904" y="571"/>
                      <a:pt x="1146" y="222"/>
                    </a:cubicBezTo>
                    <a:cubicBezTo>
                      <a:pt x="1146" y="222"/>
                      <a:pt x="974" y="79"/>
                      <a:pt x="945" y="51"/>
                    </a:cubicBezTo>
                    <a:cubicBezTo>
                      <a:pt x="917" y="51"/>
                      <a:pt x="402" y="22"/>
                      <a:pt x="201" y="22"/>
                    </a:cubicBezTo>
                    <a:cubicBezTo>
                      <a:pt x="173" y="8"/>
                      <a:pt x="137" y="1"/>
                      <a:pt x="101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7"/>
              <p:cNvSpPr/>
              <p:nvPr/>
            </p:nvSpPr>
            <p:spPr>
              <a:xfrm>
                <a:off x="5289277" y="2197916"/>
                <a:ext cx="391558" cy="325138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3084" extrusionOk="0">
                    <a:moveTo>
                      <a:pt x="1081" y="1"/>
                    </a:moveTo>
                    <a:cubicBezTo>
                      <a:pt x="590" y="1"/>
                      <a:pt x="162" y="349"/>
                      <a:pt x="87" y="851"/>
                    </a:cubicBezTo>
                    <a:cubicBezTo>
                      <a:pt x="1" y="1796"/>
                      <a:pt x="402" y="3055"/>
                      <a:pt x="1346" y="3084"/>
                    </a:cubicBezTo>
                    <a:cubicBezTo>
                      <a:pt x="1546" y="3084"/>
                      <a:pt x="2262" y="2940"/>
                      <a:pt x="2777" y="2025"/>
                    </a:cubicBezTo>
                    <a:cubicBezTo>
                      <a:pt x="2851" y="2049"/>
                      <a:pt x="2920" y="2060"/>
                      <a:pt x="2984" y="2060"/>
                    </a:cubicBezTo>
                    <a:cubicBezTo>
                      <a:pt x="3518" y="2060"/>
                      <a:pt x="3713" y="1294"/>
                      <a:pt x="3407" y="1166"/>
                    </a:cubicBezTo>
                    <a:cubicBezTo>
                      <a:pt x="3348" y="1139"/>
                      <a:pt x="3293" y="1128"/>
                      <a:pt x="3243" y="1128"/>
                    </a:cubicBezTo>
                    <a:cubicBezTo>
                      <a:pt x="2976" y="1128"/>
                      <a:pt x="2834" y="1452"/>
                      <a:pt x="2834" y="1452"/>
                    </a:cubicBezTo>
                    <a:cubicBezTo>
                      <a:pt x="2834" y="1452"/>
                      <a:pt x="2491" y="1223"/>
                      <a:pt x="2548" y="451"/>
                    </a:cubicBezTo>
                    <a:cubicBezTo>
                      <a:pt x="2176" y="222"/>
                      <a:pt x="1747" y="50"/>
                      <a:pt x="1289" y="21"/>
                    </a:cubicBezTo>
                    <a:cubicBezTo>
                      <a:pt x="1219" y="7"/>
                      <a:pt x="1149" y="1"/>
                      <a:pt x="1081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7"/>
              <p:cNvSpPr/>
              <p:nvPr/>
            </p:nvSpPr>
            <p:spPr>
              <a:xfrm>
                <a:off x="5603129" y="2340452"/>
                <a:ext cx="48391" cy="55877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30" extrusionOk="0">
                    <a:moveTo>
                      <a:pt x="229" y="0"/>
                    </a:moveTo>
                    <a:cubicBezTo>
                      <a:pt x="186" y="0"/>
                      <a:pt x="143" y="14"/>
                      <a:pt x="115" y="43"/>
                    </a:cubicBezTo>
                    <a:cubicBezTo>
                      <a:pt x="172" y="43"/>
                      <a:pt x="286" y="100"/>
                      <a:pt x="258" y="272"/>
                    </a:cubicBezTo>
                    <a:cubicBezTo>
                      <a:pt x="201" y="386"/>
                      <a:pt x="115" y="472"/>
                      <a:pt x="0" y="530"/>
                    </a:cubicBezTo>
                    <a:cubicBezTo>
                      <a:pt x="344" y="501"/>
                      <a:pt x="458" y="129"/>
                      <a:pt x="344" y="43"/>
                    </a:cubicBezTo>
                    <a:cubicBezTo>
                      <a:pt x="315" y="14"/>
                      <a:pt x="272" y="0"/>
                      <a:pt x="229" y="0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7"/>
              <p:cNvSpPr/>
              <p:nvPr/>
            </p:nvSpPr>
            <p:spPr>
              <a:xfrm>
                <a:off x="5325543" y="2338871"/>
                <a:ext cx="27200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316" extrusionOk="0">
                    <a:moveTo>
                      <a:pt x="143" y="1"/>
                    </a:moveTo>
                    <a:cubicBezTo>
                      <a:pt x="58" y="1"/>
                      <a:pt x="0" y="58"/>
                      <a:pt x="0" y="144"/>
                    </a:cubicBezTo>
                    <a:cubicBezTo>
                      <a:pt x="0" y="230"/>
                      <a:pt x="58" y="316"/>
                      <a:pt x="143" y="316"/>
                    </a:cubicBezTo>
                    <a:cubicBezTo>
                      <a:pt x="201" y="316"/>
                      <a:pt x="258" y="230"/>
                      <a:pt x="258" y="144"/>
                    </a:cubicBezTo>
                    <a:cubicBezTo>
                      <a:pt x="258" y="58"/>
                      <a:pt x="201" y="1"/>
                      <a:pt x="143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7"/>
              <p:cNvSpPr/>
              <p:nvPr/>
            </p:nvSpPr>
            <p:spPr>
              <a:xfrm>
                <a:off x="5376780" y="2338871"/>
                <a:ext cx="48391" cy="695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60" extrusionOk="0">
                    <a:moveTo>
                      <a:pt x="258" y="1"/>
                    </a:moveTo>
                    <a:lnTo>
                      <a:pt x="258" y="1"/>
                    </a:lnTo>
                    <a:cubicBezTo>
                      <a:pt x="201" y="173"/>
                      <a:pt x="144" y="316"/>
                      <a:pt x="87" y="487"/>
                    </a:cubicBezTo>
                    <a:cubicBezTo>
                      <a:pt x="1" y="602"/>
                      <a:pt x="87" y="659"/>
                      <a:pt x="287" y="659"/>
                    </a:cubicBezTo>
                    <a:cubicBezTo>
                      <a:pt x="459" y="659"/>
                      <a:pt x="201" y="630"/>
                      <a:pt x="201" y="516"/>
                    </a:cubicBezTo>
                    <a:cubicBezTo>
                      <a:pt x="201" y="401"/>
                      <a:pt x="316" y="230"/>
                      <a:pt x="258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7"/>
              <p:cNvSpPr/>
              <p:nvPr/>
            </p:nvSpPr>
            <p:spPr>
              <a:xfrm>
                <a:off x="5304353" y="2307032"/>
                <a:ext cx="57458" cy="1992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89" extrusionOk="0">
                    <a:moveTo>
                      <a:pt x="305" y="1"/>
                    </a:moveTo>
                    <a:cubicBezTo>
                      <a:pt x="208" y="1"/>
                      <a:pt x="110" y="38"/>
                      <a:pt x="30" y="102"/>
                    </a:cubicBezTo>
                    <a:cubicBezTo>
                      <a:pt x="1" y="102"/>
                      <a:pt x="1" y="160"/>
                      <a:pt x="30" y="160"/>
                    </a:cubicBezTo>
                    <a:cubicBezTo>
                      <a:pt x="30" y="188"/>
                      <a:pt x="58" y="188"/>
                      <a:pt x="58" y="188"/>
                    </a:cubicBezTo>
                    <a:cubicBezTo>
                      <a:pt x="87" y="188"/>
                      <a:pt x="87" y="160"/>
                      <a:pt x="87" y="160"/>
                    </a:cubicBezTo>
                    <a:cubicBezTo>
                      <a:pt x="144" y="117"/>
                      <a:pt x="208" y="95"/>
                      <a:pt x="273" y="95"/>
                    </a:cubicBezTo>
                    <a:cubicBezTo>
                      <a:pt x="337" y="95"/>
                      <a:pt x="402" y="117"/>
                      <a:pt x="459" y="160"/>
                    </a:cubicBezTo>
                    <a:lnTo>
                      <a:pt x="516" y="160"/>
                    </a:lnTo>
                    <a:cubicBezTo>
                      <a:pt x="545" y="131"/>
                      <a:pt x="545" y="102"/>
                      <a:pt x="516" y="74"/>
                    </a:cubicBezTo>
                    <a:cubicBezTo>
                      <a:pt x="453" y="24"/>
                      <a:pt x="380" y="1"/>
                      <a:pt x="305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7"/>
              <p:cNvSpPr/>
              <p:nvPr/>
            </p:nvSpPr>
            <p:spPr>
              <a:xfrm>
                <a:off x="5455217" y="2338871"/>
                <a:ext cx="30363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16" extrusionOk="0">
                    <a:moveTo>
                      <a:pt x="144" y="1"/>
                    </a:moveTo>
                    <a:cubicBezTo>
                      <a:pt x="87" y="1"/>
                      <a:pt x="1" y="58"/>
                      <a:pt x="1" y="144"/>
                    </a:cubicBezTo>
                    <a:cubicBezTo>
                      <a:pt x="1" y="230"/>
                      <a:pt x="87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58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7"/>
              <p:cNvSpPr/>
              <p:nvPr/>
            </p:nvSpPr>
            <p:spPr>
              <a:xfrm>
                <a:off x="5446256" y="2306083"/>
                <a:ext cx="6041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98" extrusionOk="0">
                    <a:moveTo>
                      <a:pt x="282" y="0"/>
                    </a:moveTo>
                    <a:cubicBezTo>
                      <a:pt x="197" y="0"/>
                      <a:pt x="110" y="29"/>
                      <a:pt x="29" y="83"/>
                    </a:cubicBezTo>
                    <a:cubicBezTo>
                      <a:pt x="0" y="111"/>
                      <a:pt x="0" y="140"/>
                      <a:pt x="29" y="169"/>
                    </a:cubicBezTo>
                    <a:lnTo>
                      <a:pt x="115" y="169"/>
                    </a:lnTo>
                    <a:cubicBezTo>
                      <a:pt x="172" y="126"/>
                      <a:pt x="229" y="104"/>
                      <a:pt x="286" y="104"/>
                    </a:cubicBezTo>
                    <a:cubicBezTo>
                      <a:pt x="343" y="104"/>
                      <a:pt x="401" y="126"/>
                      <a:pt x="458" y="169"/>
                    </a:cubicBezTo>
                    <a:cubicBezTo>
                      <a:pt x="458" y="169"/>
                      <a:pt x="487" y="197"/>
                      <a:pt x="515" y="197"/>
                    </a:cubicBezTo>
                    <a:cubicBezTo>
                      <a:pt x="515" y="197"/>
                      <a:pt x="544" y="197"/>
                      <a:pt x="544" y="169"/>
                    </a:cubicBezTo>
                    <a:cubicBezTo>
                      <a:pt x="572" y="169"/>
                      <a:pt x="572" y="111"/>
                      <a:pt x="544" y="111"/>
                    </a:cubicBezTo>
                    <a:cubicBezTo>
                      <a:pt x="468" y="36"/>
                      <a:pt x="377" y="0"/>
                      <a:pt x="282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7"/>
              <p:cNvSpPr/>
              <p:nvPr/>
            </p:nvSpPr>
            <p:spPr>
              <a:xfrm>
                <a:off x="5256173" y="2070350"/>
                <a:ext cx="419496" cy="280753"/>
              </a:xfrm>
              <a:custGeom>
                <a:avLst/>
                <a:gdLst/>
                <a:ahLst/>
                <a:cxnLst/>
                <a:rect l="l" t="t" r="r" b="b"/>
                <a:pathLst>
                  <a:path w="3979" h="2663" extrusionOk="0">
                    <a:moveTo>
                      <a:pt x="687" y="1"/>
                    </a:moveTo>
                    <a:lnTo>
                      <a:pt x="687" y="1"/>
                    </a:lnTo>
                    <a:cubicBezTo>
                      <a:pt x="429" y="29"/>
                      <a:pt x="0" y="401"/>
                      <a:pt x="0" y="1145"/>
                    </a:cubicBezTo>
                    <a:cubicBezTo>
                      <a:pt x="29" y="1975"/>
                      <a:pt x="1002" y="2147"/>
                      <a:pt x="1002" y="2147"/>
                    </a:cubicBezTo>
                    <a:cubicBezTo>
                      <a:pt x="887" y="2004"/>
                      <a:pt x="887" y="1775"/>
                      <a:pt x="1002" y="1632"/>
                    </a:cubicBezTo>
                    <a:lnTo>
                      <a:pt x="1002" y="1632"/>
                    </a:lnTo>
                    <a:cubicBezTo>
                      <a:pt x="973" y="1861"/>
                      <a:pt x="1116" y="2061"/>
                      <a:pt x="1345" y="2090"/>
                    </a:cubicBezTo>
                    <a:cubicBezTo>
                      <a:pt x="1345" y="2090"/>
                      <a:pt x="1202" y="1918"/>
                      <a:pt x="1460" y="1718"/>
                    </a:cubicBezTo>
                    <a:cubicBezTo>
                      <a:pt x="1554" y="1635"/>
                      <a:pt x="1808" y="1611"/>
                      <a:pt x="2075" y="1611"/>
                    </a:cubicBezTo>
                    <a:cubicBezTo>
                      <a:pt x="2456" y="1611"/>
                      <a:pt x="2862" y="1661"/>
                      <a:pt x="2862" y="1661"/>
                    </a:cubicBezTo>
                    <a:cubicBezTo>
                      <a:pt x="2776" y="2033"/>
                      <a:pt x="2891" y="2405"/>
                      <a:pt x="3148" y="2662"/>
                    </a:cubicBezTo>
                    <a:cubicBezTo>
                      <a:pt x="3303" y="2405"/>
                      <a:pt x="3478" y="2353"/>
                      <a:pt x="3593" y="2353"/>
                    </a:cubicBezTo>
                    <a:cubicBezTo>
                      <a:pt x="3670" y="2353"/>
                      <a:pt x="3721" y="2376"/>
                      <a:pt x="3721" y="2376"/>
                    </a:cubicBezTo>
                    <a:cubicBezTo>
                      <a:pt x="3978" y="1918"/>
                      <a:pt x="3778" y="1346"/>
                      <a:pt x="3320" y="1145"/>
                    </a:cubicBezTo>
                    <a:cubicBezTo>
                      <a:pt x="3320" y="1145"/>
                      <a:pt x="3406" y="516"/>
                      <a:pt x="2433" y="201"/>
                    </a:cubicBezTo>
                    <a:cubicBezTo>
                      <a:pt x="2261" y="146"/>
                      <a:pt x="2091" y="126"/>
                      <a:pt x="1929" y="126"/>
                    </a:cubicBezTo>
                    <a:cubicBezTo>
                      <a:pt x="1465" y="126"/>
                      <a:pt x="1066" y="293"/>
                      <a:pt x="882" y="293"/>
                    </a:cubicBezTo>
                    <a:cubicBezTo>
                      <a:pt x="862" y="293"/>
                      <a:pt x="845" y="291"/>
                      <a:pt x="830" y="287"/>
                    </a:cubicBezTo>
                    <a:cubicBezTo>
                      <a:pt x="716" y="230"/>
                      <a:pt x="658" y="115"/>
                      <a:pt x="687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7"/>
              <p:cNvSpPr/>
              <p:nvPr/>
            </p:nvSpPr>
            <p:spPr>
              <a:xfrm>
                <a:off x="5391856" y="2565221"/>
                <a:ext cx="120820" cy="42698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405" extrusionOk="0">
                    <a:moveTo>
                      <a:pt x="1" y="0"/>
                    </a:moveTo>
                    <a:cubicBezTo>
                      <a:pt x="1" y="239"/>
                      <a:pt x="198" y="404"/>
                      <a:pt x="409" y="404"/>
                    </a:cubicBezTo>
                    <a:cubicBezTo>
                      <a:pt x="425" y="404"/>
                      <a:pt x="442" y="403"/>
                      <a:pt x="459" y="401"/>
                    </a:cubicBezTo>
                    <a:cubicBezTo>
                      <a:pt x="745" y="401"/>
                      <a:pt x="1003" y="258"/>
                      <a:pt x="1146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7"/>
              <p:cNvSpPr/>
              <p:nvPr/>
            </p:nvSpPr>
            <p:spPr>
              <a:xfrm>
                <a:off x="5379838" y="2429432"/>
                <a:ext cx="93620" cy="5197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493" extrusionOk="0">
                    <a:moveTo>
                      <a:pt x="687" y="0"/>
                    </a:moveTo>
                    <a:cubicBezTo>
                      <a:pt x="487" y="29"/>
                      <a:pt x="258" y="29"/>
                      <a:pt x="58" y="86"/>
                    </a:cubicBezTo>
                    <a:cubicBezTo>
                      <a:pt x="0" y="115"/>
                      <a:pt x="29" y="287"/>
                      <a:pt x="29" y="287"/>
                    </a:cubicBezTo>
                    <a:cubicBezTo>
                      <a:pt x="62" y="451"/>
                      <a:pt x="266" y="493"/>
                      <a:pt x="444" y="493"/>
                    </a:cubicBezTo>
                    <a:cubicBezTo>
                      <a:pt x="575" y="493"/>
                      <a:pt x="692" y="470"/>
                      <a:pt x="716" y="458"/>
                    </a:cubicBezTo>
                    <a:cubicBezTo>
                      <a:pt x="773" y="430"/>
                      <a:pt x="888" y="0"/>
                      <a:pt x="6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7"/>
              <p:cNvSpPr/>
              <p:nvPr/>
            </p:nvSpPr>
            <p:spPr>
              <a:xfrm>
                <a:off x="5014749" y="2568173"/>
                <a:ext cx="377220" cy="159322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15112" extrusionOk="0">
                    <a:moveTo>
                      <a:pt x="3578" y="1"/>
                    </a:moveTo>
                    <a:lnTo>
                      <a:pt x="2233" y="29"/>
                    </a:lnTo>
                    <a:lnTo>
                      <a:pt x="1" y="14969"/>
                    </a:lnTo>
                    <a:lnTo>
                      <a:pt x="3349" y="15112"/>
                    </a:lnTo>
                    <a:lnTo>
                      <a:pt x="3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7"/>
              <p:cNvSpPr/>
              <p:nvPr/>
            </p:nvSpPr>
            <p:spPr>
              <a:xfrm>
                <a:off x="5512568" y="2568173"/>
                <a:ext cx="362143" cy="1593220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15112" extrusionOk="0">
                    <a:moveTo>
                      <a:pt x="1" y="1"/>
                    </a:moveTo>
                    <a:lnTo>
                      <a:pt x="87" y="15112"/>
                    </a:lnTo>
                    <a:lnTo>
                      <a:pt x="3435" y="14854"/>
                    </a:lnTo>
                    <a:lnTo>
                      <a:pt x="1546" y="14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7"/>
              <p:cNvSpPr/>
              <p:nvPr/>
            </p:nvSpPr>
            <p:spPr>
              <a:xfrm>
                <a:off x="5319534" y="2568173"/>
                <a:ext cx="72429" cy="413487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22" extrusionOk="0">
                    <a:moveTo>
                      <a:pt x="687" y="1"/>
                    </a:moveTo>
                    <a:lnTo>
                      <a:pt x="658" y="29"/>
                    </a:lnTo>
                    <a:lnTo>
                      <a:pt x="143" y="774"/>
                    </a:lnTo>
                    <a:lnTo>
                      <a:pt x="401" y="1003"/>
                    </a:lnTo>
                    <a:lnTo>
                      <a:pt x="0" y="1689"/>
                    </a:lnTo>
                    <a:lnTo>
                      <a:pt x="630" y="3922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7"/>
              <p:cNvSpPr/>
              <p:nvPr/>
            </p:nvSpPr>
            <p:spPr>
              <a:xfrm>
                <a:off x="5512568" y="2568173"/>
                <a:ext cx="72534" cy="413487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922" extrusionOk="0">
                    <a:moveTo>
                      <a:pt x="1" y="1"/>
                    </a:moveTo>
                    <a:lnTo>
                      <a:pt x="29" y="3922"/>
                    </a:lnTo>
                    <a:lnTo>
                      <a:pt x="688" y="1604"/>
                    </a:lnTo>
                    <a:lnTo>
                      <a:pt x="230" y="1117"/>
                    </a:lnTo>
                    <a:lnTo>
                      <a:pt x="459" y="80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5584996" y="3262194"/>
                <a:ext cx="129887" cy="21191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201" extrusionOk="0">
                    <a:moveTo>
                      <a:pt x="1" y="0"/>
                    </a:moveTo>
                    <a:lnTo>
                      <a:pt x="1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7"/>
              <p:cNvSpPr/>
              <p:nvPr/>
            </p:nvSpPr>
            <p:spPr>
              <a:xfrm>
                <a:off x="5189755" y="3262194"/>
                <a:ext cx="129887" cy="21191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201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7"/>
              <p:cNvSpPr/>
              <p:nvPr/>
            </p:nvSpPr>
            <p:spPr>
              <a:xfrm>
                <a:off x="5901799" y="2450517"/>
                <a:ext cx="389344" cy="525134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4981" extrusionOk="0">
                    <a:moveTo>
                      <a:pt x="1" y="1"/>
                    </a:moveTo>
                    <a:lnTo>
                      <a:pt x="1" y="4980"/>
                    </a:lnTo>
                    <a:lnTo>
                      <a:pt x="3692" y="4980"/>
                    </a:lnTo>
                    <a:lnTo>
                      <a:pt x="36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7"/>
              <p:cNvSpPr/>
              <p:nvPr/>
            </p:nvSpPr>
            <p:spPr>
              <a:xfrm>
                <a:off x="5919932" y="2471708"/>
                <a:ext cx="353077" cy="48285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4580" extrusionOk="0">
                    <a:moveTo>
                      <a:pt x="0" y="0"/>
                    </a:moveTo>
                    <a:lnTo>
                      <a:pt x="0" y="4579"/>
                    </a:lnTo>
                    <a:lnTo>
                      <a:pt x="3349" y="4579"/>
                    </a:lnTo>
                    <a:lnTo>
                      <a:pt x="33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7"/>
              <p:cNvSpPr/>
              <p:nvPr/>
            </p:nvSpPr>
            <p:spPr>
              <a:xfrm>
                <a:off x="6067739" y="2565221"/>
                <a:ext cx="57458" cy="5745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1" y="0"/>
                    </a:moveTo>
                    <a:lnTo>
                      <a:pt x="1" y="544"/>
                    </a:lnTo>
                    <a:lnTo>
                      <a:pt x="544" y="544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7"/>
              <p:cNvSpPr/>
              <p:nvPr/>
            </p:nvSpPr>
            <p:spPr>
              <a:xfrm>
                <a:off x="5971169" y="2661791"/>
                <a:ext cx="253553" cy="15182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44" extrusionOk="0">
                    <a:moveTo>
                      <a:pt x="1" y="0"/>
                    </a:moveTo>
                    <a:lnTo>
                      <a:pt x="1" y="143"/>
                    </a:lnTo>
                    <a:lnTo>
                      <a:pt x="2405" y="143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7"/>
              <p:cNvSpPr/>
              <p:nvPr/>
            </p:nvSpPr>
            <p:spPr>
              <a:xfrm>
                <a:off x="5971169" y="2694895"/>
                <a:ext cx="253553" cy="15182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44" extrusionOk="0">
                    <a:moveTo>
                      <a:pt x="1" y="1"/>
                    </a:moveTo>
                    <a:lnTo>
                      <a:pt x="1" y="144"/>
                    </a:lnTo>
                    <a:lnTo>
                      <a:pt x="2405" y="144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7"/>
              <p:cNvSpPr/>
              <p:nvPr/>
            </p:nvSpPr>
            <p:spPr>
              <a:xfrm>
                <a:off x="5971169" y="2725153"/>
                <a:ext cx="253553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2" extrusionOk="0">
                    <a:moveTo>
                      <a:pt x="1" y="0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7"/>
              <p:cNvSpPr/>
              <p:nvPr/>
            </p:nvSpPr>
            <p:spPr>
              <a:xfrm>
                <a:off x="5971169" y="2758256"/>
                <a:ext cx="253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3" extrusionOk="0">
                    <a:moveTo>
                      <a:pt x="1" y="1"/>
                    </a:moveTo>
                    <a:lnTo>
                      <a:pt x="1" y="173"/>
                    </a:lnTo>
                    <a:lnTo>
                      <a:pt x="2405" y="173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7"/>
              <p:cNvSpPr/>
              <p:nvPr/>
            </p:nvSpPr>
            <p:spPr>
              <a:xfrm>
                <a:off x="5971169" y="2791466"/>
                <a:ext cx="253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3" extrusionOk="0">
                    <a:moveTo>
                      <a:pt x="1" y="1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7"/>
              <p:cNvSpPr/>
              <p:nvPr/>
            </p:nvSpPr>
            <p:spPr>
              <a:xfrm>
                <a:off x="5971169" y="2857884"/>
                <a:ext cx="81601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173" extrusionOk="0">
                    <a:moveTo>
                      <a:pt x="1" y="0"/>
                    </a:moveTo>
                    <a:lnTo>
                      <a:pt x="1" y="172"/>
                    </a:lnTo>
                    <a:lnTo>
                      <a:pt x="774" y="172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7"/>
              <p:cNvSpPr/>
              <p:nvPr/>
            </p:nvSpPr>
            <p:spPr>
              <a:xfrm>
                <a:off x="6140166" y="2857884"/>
                <a:ext cx="84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173" extrusionOk="0">
                    <a:moveTo>
                      <a:pt x="0" y="0"/>
                    </a:moveTo>
                    <a:lnTo>
                      <a:pt x="0" y="172"/>
                    </a:lnTo>
                    <a:lnTo>
                      <a:pt x="802" y="172"/>
                    </a:lnTo>
                    <a:lnTo>
                      <a:pt x="8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7"/>
              <p:cNvSpPr/>
              <p:nvPr/>
            </p:nvSpPr>
            <p:spPr>
              <a:xfrm>
                <a:off x="6019454" y="2465593"/>
                <a:ext cx="154030" cy="2129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202" extrusionOk="0">
                    <a:moveTo>
                      <a:pt x="1" y="1"/>
                    </a:moveTo>
                    <a:lnTo>
                      <a:pt x="1" y="201"/>
                    </a:lnTo>
                    <a:lnTo>
                      <a:pt x="1460" y="20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rgbClr val="6D8F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7"/>
              <p:cNvSpPr/>
              <p:nvPr/>
            </p:nvSpPr>
            <p:spPr>
              <a:xfrm>
                <a:off x="6028521" y="2432384"/>
                <a:ext cx="135896" cy="42382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402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1288" y="402"/>
                    </a:lnTo>
                    <a:lnTo>
                      <a:pt x="1288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7"/>
              <p:cNvSpPr/>
              <p:nvPr/>
            </p:nvSpPr>
            <p:spPr>
              <a:xfrm>
                <a:off x="6064787" y="2411299"/>
                <a:ext cx="63467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316" extrusionOk="0">
                    <a:moveTo>
                      <a:pt x="0" y="1"/>
                    </a:moveTo>
                    <a:lnTo>
                      <a:pt x="0" y="315"/>
                    </a:lnTo>
                    <a:lnTo>
                      <a:pt x="601" y="315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7"/>
              <p:cNvSpPr/>
              <p:nvPr/>
            </p:nvSpPr>
            <p:spPr>
              <a:xfrm>
                <a:off x="5265135" y="2565221"/>
                <a:ext cx="126829" cy="271581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2576" fill="none" extrusionOk="0">
                    <a:moveTo>
                      <a:pt x="1203" y="0"/>
                    </a:moveTo>
                    <a:cubicBezTo>
                      <a:pt x="802" y="29"/>
                      <a:pt x="487" y="315"/>
                      <a:pt x="402" y="687"/>
                    </a:cubicBezTo>
                    <a:cubicBezTo>
                      <a:pt x="201" y="1546"/>
                      <a:pt x="258" y="2290"/>
                      <a:pt x="1" y="2576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7"/>
              <p:cNvSpPr/>
              <p:nvPr/>
            </p:nvSpPr>
            <p:spPr>
              <a:xfrm>
                <a:off x="5238040" y="2809599"/>
                <a:ext cx="54401" cy="5745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45" extrusionOk="0">
                    <a:moveTo>
                      <a:pt x="258" y="0"/>
                    </a:moveTo>
                    <a:cubicBezTo>
                      <a:pt x="115" y="0"/>
                      <a:pt x="0" y="115"/>
                      <a:pt x="0" y="258"/>
                    </a:cubicBezTo>
                    <a:cubicBezTo>
                      <a:pt x="0" y="430"/>
                      <a:pt x="115" y="544"/>
                      <a:pt x="258" y="544"/>
                    </a:cubicBezTo>
                    <a:cubicBezTo>
                      <a:pt x="401" y="544"/>
                      <a:pt x="515" y="430"/>
                      <a:pt x="515" y="258"/>
                    </a:cubicBezTo>
                    <a:cubicBezTo>
                      <a:pt x="515" y="115"/>
                      <a:pt x="401" y="0"/>
                      <a:pt x="2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7"/>
              <p:cNvSpPr/>
              <p:nvPr/>
            </p:nvSpPr>
            <p:spPr>
              <a:xfrm>
                <a:off x="5250059" y="2821618"/>
                <a:ext cx="30363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16" extrusionOk="0">
                    <a:moveTo>
                      <a:pt x="144" y="1"/>
                    </a:moveTo>
                    <a:cubicBezTo>
                      <a:pt x="58" y="1"/>
                      <a:pt x="1" y="87"/>
                      <a:pt x="1" y="144"/>
                    </a:cubicBezTo>
                    <a:cubicBezTo>
                      <a:pt x="1" y="230"/>
                      <a:pt x="58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87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7"/>
              <p:cNvSpPr/>
              <p:nvPr/>
            </p:nvSpPr>
            <p:spPr>
              <a:xfrm>
                <a:off x="5512568" y="2565221"/>
                <a:ext cx="102686" cy="126829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203" fill="none" extrusionOk="0">
                    <a:moveTo>
                      <a:pt x="1" y="0"/>
                    </a:moveTo>
                    <a:cubicBezTo>
                      <a:pt x="401" y="57"/>
                      <a:pt x="745" y="344"/>
                      <a:pt x="859" y="773"/>
                    </a:cubicBezTo>
                    <a:cubicBezTo>
                      <a:pt x="917" y="916"/>
                      <a:pt x="945" y="1059"/>
                      <a:pt x="974" y="1202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7"/>
              <p:cNvSpPr/>
              <p:nvPr/>
            </p:nvSpPr>
            <p:spPr>
              <a:xfrm>
                <a:off x="5566862" y="2679819"/>
                <a:ext cx="99734" cy="156982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489" fill="none" extrusionOk="0">
                    <a:moveTo>
                      <a:pt x="29" y="1489"/>
                    </a:moveTo>
                    <a:cubicBezTo>
                      <a:pt x="1" y="1117"/>
                      <a:pt x="29" y="745"/>
                      <a:pt x="58" y="401"/>
                    </a:cubicBezTo>
                    <a:cubicBezTo>
                      <a:pt x="173" y="29"/>
                      <a:pt x="688" y="1"/>
                      <a:pt x="859" y="373"/>
                    </a:cubicBezTo>
                    <a:cubicBezTo>
                      <a:pt x="917" y="688"/>
                      <a:pt x="945" y="1031"/>
                      <a:pt x="945" y="1374"/>
                    </a:cubicBezTo>
                  </a:path>
                </a:pathLst>
              </a:custGeom>
              <a:noFill/>
              <a:ln w="9300" cap="flat" cmpd="sng">
                <a:solidFill>
                  <a:srgbClr val="C4CFE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7"/>
              <p:cNvSpPr/>
              <p:nvPr/>
            </p:nvSpPr>
            <p:spPr>
              <a:xfrm>
                <a:off x="5569920" y="2682877"/>
                <a:ext cx="93620" cy="816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74" fill="none" extrusionOk="0">
                    <a:moveTo>
                      <a:pt x="0" y="773"/>
                    </a:moveTo>
                    <a:cubicBezTo>
                      <a:pt x="0" y="630"/>
                      <a:pt x="0" y="516"/>
                      <a:pt x="29" y="401"/>
                    </a:cubicBezTo>
                    <a:cubicBezTo>
                      <a:pt x="144" y="29"/>
                      <a:pt x="659" y="0"/>
                      <a:pt x="830" y="344"/>
                    </a:cubicBezTo>
                    <a:cubicBezTo>
                      <a:pt x="859" y="487"/>
                      <a:pt x="888" y="630"/>
                      <a:pt x="888" y="773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7"/>
              <p:cNvSpPr/>
              <p:nvPr/>
            </p:nvSpPr>
            <p:spPr>
              <a:xfrm>
                <a:off x="5563911" y="2836694"/>
                <a:ext cx="18134" cy="10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" fill="none" extrusionOk="0">
                    <a:moveTo>
                      <a:pt x="0" y="1"/>
                    </a:moveTo>
                    <a:lnTo>
                      <a:pt x="172" y="1"/>
                    </a:lnTo>
                  </a:path>
                </a:pathLst>
              </a:custGeom>
              <a:noFill/>
              <a:ln w="9300" cap="flat" cmpd="sng">
                <a:solidFill>
                  <a:schemeClr val="lt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7"/>
              <p:cNvSpPr/>
              <p:nvPr/>
            </p:nvSpPr>
            <p:spPr>
              <a:xfrm>
                <a:off x="5654366" y="2827732"/>
                <a:ext cx="18239" cy="10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" fill="none" extrusionOk="0">
                    <a:moveTo>
                      <a:pt x="1" y="0"/>
                    </a:moveTo>
                    <a:lnTo>
                      <a:pt x="173" y="0"/>
                    </a:lnTo>
                  </a:path>
                </a:pathLst>
              </a:custGeom>
              <a:noFill/>
              <a:ln w="9300" cap="flat" cmpd="sng">
                <a:solidFill>
                  <a:schemeClr val="lt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4" name="Google Shape;624;p37"/>
            <p:cNvSpPr/>
            <p:nvPr/>
          </p:nvSpPr>
          <p:spPr>
            <a:xfrm>
              <a:off x="8316534" y="1675523"/>
              <a:ext cx="217946" cy="186632"/>
            </a:xfrm>
            <a:custGeom>
              <a:avLst/>
              <a:gdLst/>
              <a:ahLst/>
              <a:cxnLst/>
              <a:rect l="l" t="t" r="r" b="b"/>
              <a:pathLst>
                <a:path w="6814" h="5835" extrusionOk="0">
                  <a:moveTo>
                    <a:pt x="3882" y="718"/>
                  </a:moveTo>
                  <a:cubicBezTo>
                    <a:pt x="5008" y="718"/>
                    <a:pt x="6089" y="1591"/>
                    <a:pt x="6089" y="2914"/>
                  </a:cubicBezTo>
                  <a:cubicBezTo>
                    <a:pt x="6089" y="4132"/>
                    <a:pt x="5103" y="5103"/>
                    <a:pt x="3886" y="5103"/>
                  </a:cubicBezTo>
                  <a:cubicBezTo>
                    <a:pt x="1943" y="5103"/>
                    <a:pt x="972" y="2740"/>
                    <a:pt x="2349" y="1363"/>
                  </a:cubicBezTo>
                  <a:cubicBezTo>
                    <a:pt x="2795" y="918"/>
                    <a:pt x="3344" y="718"/>
                    <a:pt x="3882" y="718"/>
                  </a:cubicBezTo>
                  <a:close/>
                  <a:moveTo>
                    <a:pt x="3912" y="0"/>
                  </a:moveTo>
                  <a:cubicBezTo>
                    <a:pt x="3903" y="0"/>
                    <a:pt x="3895" y="0"/>
                    <a:pt x="3886" y="1"/>
                  </a:cubicBezTo>
                  <a:cubicBezTo>
                    <a:pt x="1291" y="1"/>
                    <a:pt x="1" y="3146"/>
                    <a:pt x="1842" y="4973"/>
                  </a:cubicBezTo>
                  <a:cubicBezTo>
                    <a:pt x="2433" y="5568"/>
                    <a:pt x="3162" y="5834"/>
                    <a:pt x="3877" y="5834"/>
                  </a:cubicBezTo>
                  <a:cubicBezTo>
                    <a:pt x="5374" y="5834"/>
                    <a:pt x="6814" y="4670"/>
                    <a:pt x="6814" y="2914"/>
                  </a:cubicBezTo>
                  <a:cubicBezTo>
                    <a:pt x="6814" y="1314"/>
                    <a:pt x="5509" y="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7"/>
            <p:cNvSpPr/>
            <p:nvPr/>
          </p:nvSpPr>
          <p:spPr>
            <a:xfrm flipH="1">
              <a:off x="5109078" y="929116"/>
              <a:ext cx="642577" cy="231154"/>
            </a:xfrm>
            <a:custGeom>
              <a:avLst/>
              <a:gdLst/>
              <a:ahLst/>
              <a:cxnLst/>
              <a:rect l="l" t="t" r="r" b="b"/>
              <a:pathLst>
                <a:path w="6794" h="2444" extrusionOk="0">
                  <a:moveTo>
                    <a:pt x="1372" y="0"/>
                  </a:moveTo>
                  <a:cubicBezTo>
                    <a:pt x="792" y="0"/>
                    <a:pt x="314" y="464"/>
                    <a:pt x="314" y="1044"/>
                  </a:cubicBezTo>
                  <a:cubicBezTo>
                    <a:pt x="314" y="1218"/>
                    <a:pt x="357" y="1377"/>
                    <a:pt x="430" y="1537"/>
                  </a:cubicBezTo>
                  <a:lnTo>
                    <a:pt x="97" y="2160"/>
                  </a:lnTo>
                  <a:cubicBezTo>
                    <a:pt x="1" y="2292"/>
                    <a:pt x="112" y="2443"/>
                    <a:pt x="244" y="2443"/>
                  </a:cubicBezTo>
                  <a:cubicBezTo>
                    <a:pt x="272" y="2443"/>
                    <a:pt x="301" y="2436"/>
                    <a:pt x="328" y="2421"/>
                  </a:cubicBezTo>
                  <a:lnTo>
                    <a:pt x="1155" y="2073"/>
                  </a:lnTo>
                  <a:cubicBezTo>
                    <a:pt x="1213" y="2088"/>
                    <a:pt x="1285" y="2088"/>
                    <a:pt x="1372" y="2088"/>
                  </a:cubicBezTo>
                  <a:lnTo>
                    <a:pt x="5735" y="2088"/>
                  </a:lnTo>
                  <a:cubicBezTo>
                    <a:pt x="6315" y="2088"/>
                    <a:pt x="6794" y="1624"/>
                    <a:pt x="6794" y="1044"/>
                  </a:cubicBezTo>
                  <a:cubicBezTo>
                    <a:pt x="6794" y="464"/>
                    <a:pt x="6315" y="0"/>
                    <a:pt x="5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7"/>
            <p:cNvSpPr/>
            <p:nvPr/>
          </p:nvSpPr>
          <p:spPr>
            <a:xfrm rot="2700000">
              <a:off x="5523179" y="3258927"/>
              <a:ext cx="154764" cy="154852"/>
            </a:xfrm>
            <a:custGeom>
              <a:avLst/>
              <a:gdLst/>
              <a:ahLst/>
              <a:cxnLst/>
              <a:rect l="l" t="t" r="r" b="b"/>
              <a:pathLst>
                <a:path w="1769" h="1770" extrusionOk="0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7"/>
            <p:cNvSpPr/>
            <p:nvPr/>
          </p:nvSpPr>
          <p:spPr>
            <a:xfrm>
              <a:off x="7064454" y="3163620"/>
              <a:ext cx="350269" cy="345486"/>
            </a:xfrm>
            <a:custGeom>
              <a:avLst/>
              <a:gdLst/>
              <a:ahLst/>
              <a:cxnLst/>
              <a:rect l="l" t="t" r="r" b="b"/>
              <a:pathLst>
                <a:path w="4248" h="4190" extrusionOk="0">
                  <a:moveTo>
                    <a:pt x="2119" y="1113"/>
                  </a:moveTo>
                  <a:cubicBezTo>
                    <a:pt x="2620" y="1113"/>
                    <a:pt x="3102" y="1505"/>
                    <a:pt x="3102" y="2102"/>
                  </a:cubicBezTo>
                  <a:cubicBezTo>
                    <a:pt x="3102" y="2638"/>
                    <a:pt x="2667" y="3073"/>
                    <a:pt x="2131" y="3073"/>
                  </a:cubicBezTo>
                  <a:cubicBezTo>
                    <a:pt x="1247" y="3073"/>
                    <a:pt x="812" y="2015"/>
                    <a:pt x="1435" y="1406"/>
                  </a:cubicBezTo>
                  <a:cubicBezTo>
                    <a:pt x="1633" y="1204"/>
                    <a:pt x="1878" y="1113"/>
                    <a:pt x="2119" y="1113"/>
                  </a:cubicBezTo>
                  <a:close/>
                  <a:moveTo>
                    <a:pt x="1522" y="0"/>
                  </a:moveTo>
                  <a:lnTo>
                    <a:pt x="1522" y="362"/>
                  </a:lnTo>
                  <a:cubicBezTo>
                    <a:pt x="1522" y="464"/>
                    <a:pt x="1464" y="565"/>
                    <a:pt x="1377" y="609"/>
                  </a:cubicBezTo>
                  <a:cubicBezTo>
                    <a:pt x="1319" y="638"/>
                    <a:pt x="1261" y="667"/>
                    <a:pt x="1218" y="696"/>
                  </a:cubicBezTo>
                  <a:cubicBezTo>
                    <a:pt x="1169" y="728"/>
                    <a:pt x="1111" y="747"/>
                    <a:pt x="1052" y="747"/>
                  </a:cubicBezTo>
                  <a:cubicBezTo>
                    <a:pt x="1005" y="747"/>
                    <a:pt x="958" y="736"/>
                    <a:pt x="913" y="710"/>
                  </a:cubicBezTo>
                  <a:lnTo>
                    <a:pt x="609" y="522"/>
                  </a:lnTo>
                  <a:lnTo>
                    <a:pt x="0" y="1566"/>
                  </a:lnTo>
                  <a:lnTo>
                    <a:pt x="319" y="1740"/>
                  </a:lnTo>
                  <a:cubicBezTo>
                    <a:pt x="421" y="1798"/>
                    <a:pt x="464" y="1899"/>
                    <a:pt x="464" y="2001"/>
                  </a:cubicBezTo>
                  <a:lnTo>
                    <a:pt x="464" y="2087"/>
                  </a:lnTo>
                  <a:lnTo>
                    <a:pt x="464" y="2189"/>
                  </a:lnTo>
                  <a:cubicBezTo>
                    <a:pt x="464" y="2290"/>
                    <a:pt x="421" y="2392"/>
                    <a:pt x="319" y="2450"/>
                  </a:cubicBezTo>
                  <a:lnTo>
                    <a:pt x="0" y="2624"/>
                  </a:lnTo>
                  <a:lnTo>
                    <a:pt x="609" y="3653"/>
                  </a:lnTo>
                  <a:lnTo>
                    <a:pt x="913" y="3479"/>
                  </a:lnTo>
                  <a:cubicBezTo>
                    <a:pt x="958" y="3454"/>
                    <a:pt x="1005" y="3442"/>
                    <a:pt x="1052" y="3442"/>
                  </a:cubicBezTo>
                  <a:cubicBezTo>
                    <a:pt x="1111" y="3442"/>
                    <a:pt x="1169" y="3461"/>
                    <a:pt x="1218" y="3494"/>
                  </a:cubicBezTo>
                  <a:cubicBezTo>
                    <a:pt x="1261" y="3523"/>
                    <a:pt x="1319" y="3552"/>
                    <a:pt x="1377" y="3581"/>
                  </a:cubicBezTo>
                  <a:cubicBezTo>
                    <a:pt x="1464" y="3624"/>
                    <a:pt x="1522" y="3726"/>
                    <a:pt x="1522" y="3827"/>
                  </a:cubicBezTo>
                  <a:lnTo>
                    <a:pt x="1522" y="4189"/>
                  </a:lnTo>
                  <a:lnTo>
                    <a:pt x="2725" y="4189"/>
                  </a:lnTo>
                  <a:lnTo>
                    <a:pt x="2725" y="3827"/>
                  </a:lnTo>
                  <a:cubicBezTo>
                    <a:pt x="2725" y="3726"/>
                    <a:pt x="2783" y="3624"/>
                    <a:pt x="2885" y="3581"/>
                  </a:cubicBezTo>
                  <a:cubicBezTo>
                    <a:pt x="2928" y="3552"/>
                    <a:pt x="2986" y="3523"/>
                    <a:pt x="3030" y="3494"/>
                  </a:cubicBezTo>
                  <a:cubicBezTo>
                    <a:pt x="3079" y="3461"/>
                    <a:pt x="3137" y="3442"/>
                    <a:pt x="3196" y="3442"/>
                  </a:cubicBezTo>
                  <a:cubicBezTo>
                    <a:pt x="3242" y="3442"/>
                    <a:pt x="3290" y="3454"/>
                    <a:pt x="3334" y="3479"/>
                  </a:cubicBezTo>
                  <a:lnTo>
                    <a:pt x="3653" y="3653"/>
                  </a:lnTo>
                  <a:lnTo>
                    <a:pt x="4247" y="2624"/>
                  </a:lnTo>
                  <a:lnTo>
                    <a:pt x="3928" y="2450"/>
                  </a:lnTo>
                  <a:cubicBezTo>
                    <a:pt x="3827" y="2392"/>
                    <a:pt x="3784" y="2290"/>
                    <a:pt x="3784" y="2189"/>
                  </a:cubicBezTo>
                  <a:lnTo>
                    <a:pt x="3784" y="2102"/>
                  </a:lnTo>
                  <a:lnTo>
                    <a:pt x="3784" y="2001"/>
                  </a:lnTo>
                  <a:cubicBezTo>
                    <a:pt x="3784" y="1899"/>
                    <a:pt x="3827" y="1798"/>
                    <a:pt x="3928" y="1740"/>
                  </a:cubicBezTo>
                  <a:lnTo>
                    <a:pt x="4247" y="1566"/>
                  </a:lnTo>
                  <a:lnTo>
                    <a:pt x="3653" y="522"/>
                  </a:lnTo>
                  <a:lnTo>
                    <a:pt x="3334" y="710"/>
                  </a:lnTo>
                  <a:cubicBezTo>
                    <a:pt x="3290" y="736"/>
                    <a:pt x="3242" y="747"/>
                    <a:pt x="3196" y="747"/>
                  </a:cubicBezTo>
                  <a:cubicBezTo>
                    <a:pt x="3137" y="747"/>
                    <a:pt x="3079" y="728"/>
                    <a:pt x="3030" y="696"/>
                  </a:cubicBezTo>
                  <a:cubicBezTo>
                    <a:pt x="2986" y="667"/>
                    <a:pt x="2928" y="638"/>
                    <a:pt x="2885" y="609"/>
                  </a:cubicBezTo>
                  <a:cubicBezTo>
                    <a:pt x="2783" y="565"/>
                    <a:pt x="2725" y="464"/>
                    <a:pt x="2725" y="362"/>
                  </a:cubicBezTo>
                  <a:lnTo>
                    <a:pt x="27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6"/>
          <p:cNvSpPr txBox="1">
            <a:spLocks noGrp="1"/>
          </p:cNvSpPr>
          <p:nvPr>
            <p:ph type="title"/>
          </p:nvPr>
        </p:nvSpPr>
        <p:spPr>
          <a:xfrm>
            <a:off x="332100" y="1447793"/>
            <a:ext cx="4239900" cy="84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Background</a:t>
            </a:r>
            <a:endParaRPr dirty="0"/>
          </a:p>
        </p:txBody>
      </p:sp>
      <p:sp>
        <p:nvSpPr>
          <p:cNvPr id="436" name="Google Shape;436;p36"/>
          <p:cNvSpPr txBox="1">
            <a:spLocks noGrp="1"/>
          </p:cNvSpPr>
          <p:nvPr>
            <p:ph type="subTitle" idx="1"/>
          </p:nvPr>
        </p:nvSpPr>
        <p:spPr>
          <a:xfrm>
            <a:off x="332100" y="2406508"/>
            <a:ext cx="4601280" cy="15138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Lung cancer is the leading cause of cancer death worldwide.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2561625-25CA-5A03-3CD6-969D72934577}"/>
              </a:ext>
            </a:extLst>
          </p:cNvPr>
          <p:cNvGrpSpPr>
            <a:grpSpLocks noChangeAspect="1"/>
          </p:cNvGrpSpPr>
          <p:nvPr/>
        </p:nvGrpSpPr>
        <p:grpSpPr>
          <a:xfrm>
            <a:off x="5528557" y="1447793"/>
            <a:ext cx="2836117" cy="2592756"/>
            <a:chOff x="6536939" y="2123687"/>
            <a:chExt cx="1433503" cy="1310497"/>
          </a:xfrm>
        </p:grpSpPr>
        <p:grpSp>
          <p:nvGrpSpPr>
            <p:cNvPr id="60" name="Google Shape;8505;p75">
              <a:extLst>
                <a:ext uri="{FF2B5EF4-FFF2-40B4-BE49-F238E27FC236}">
                  <a16:creationId xmlns:a16="http://schemas.microsoft.com/office/drawing/2014/main" id="{032A036C-6055-F1BF-B786-F2469B257422}"/>
                </a:ext>
              </a:extLst>
            </p:cNvPr>
            <p:cNvGrpSpPr/>
            <p:nvPr/>
          </p:nvGrpSpPr>
          <p:grpSpPr>
            <a:xfrm>
              <a:off x="6536939" y="2123839"/>
              <a:ext cx="558677" cy="1310345"/>
              <a:chOff x="4910904" y="1542757"/>
              <a:chExt cx="558677" cy="1310345"/>
            </a:xfrm>
          </p:grpSpPr>
          <p:sp>
            <p:nvSpPr>
              <p:cNvPr id="61" name="Google Shape;8506;p75">
                <a:extLst>
                  <a:ext uri="{FF2B5EF4-FFF2-40B4-BE49-F238E27FC236}">
                    <a16:creationId xmlns:a16="http://schemas.microsoft.com/office/drawing/2014/main" id="{8E8AF234-039D-5FA5-A61F-302117EFC5A9}"/>
                  </a:ext>
                </a:extLst>
              </p:cNvPr>
              <p:cNvSpPr/>
              <p:nvPr/>
            </p:nvSpPr>
            <p:spPr>
              <a:xfrm>
                <a:off x="4961752" y="2803693"/>
                <a:ext cx="457485" cy="49409"/>
              </a:xfrm>
              <a:custGeom>
                <a:avLst/>
                <a:gdLst/>
                <a:ahLst/>
                <a:cxnLst/>
                <a:rect l="l" t="t" r="r" b="b"/>
                <a:pathLst>
                  <a:path w="18120" h="1957" extrusionOk="0">
                    <a:moveTo>
                      <a:pt x="9060" y="1"/>
                    </a:moveTo>
                    <a:cubicBezTo>
                      <a:pt x="4061" y="1"/>
                      <a:pt x="1" y="437"/>
                      <a:pt x="1" y="978"/>
                    </a:cubicBezTo>
                    <a:cubicBezTo>
                      <a:pt x="1" y="1519"/>
                      <a:pt x="4061" y="1956"/>
                      <a:pt x="9060" y="1956"/>
                    </a:cubicBezTo>
                    <a:cubicBezTo>
                      <a:pt x="14065" y="1956"/>
                      <a:pt x="18119" y="1519"/>
                      <a:pt x="18119" y="978"/>
                    </a:cubicBezTo>
                    <a:cubicBezTo>
                      <a:pt x="18119" y="437"/>
                      <a:pt x="14065" y="1"/>
                      <a:pt x="9060" y="1"/>
                    </a:cubicBezTo>
                    <a:close/>
                  </a:path>
                </a:pathLst>
              </a:custGeom>
              <a:solidFill>
                <a:srgbClr val="778C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2" name="Google Shape;8507;p75">
                <a:extLst>
                  <a:ext uri="{FF2B5EF4-FFF2-40B4-BE49-F238E27FC236}">
                    <a16:creationId xmlns:a16="http://schemas.microsoft.com/office/drawing/2014/main" id="{2518F22C-30E4-82ED-8D17-7CC95956FA13}"/>
                  </a:ext>
                </a:extLst>
              </p:cNvPr>
              <p:cNvGrpSpPr/>
              <p:nvPr/>
            </p:nvGrpSpPr>
            <p:grpSpPr>
              <a:xfrm>
                <a:off x="4910904" y="1542757"/>
                <a:ext cx="558677" cy="1277423"/>
                <a:chOff x="4910904" y="1542757"/>
                <a:chExt cx="558677" cy="1277423"/>
              </a:xfrm>
            </p:grpSpPr>
            <p:sp>
              <p:nvSpPr>
                <p:cNvPr id="63" name="Google Shape;8508;p75">
                  <a:extLst>
                    <a:ext uri="{FF2B5EF4-FFF2-40B4-BE49-F238E27FC236}">
                      <a16:creationId xmlns:a16="http://schemas.microsoft.com/office/drawing/2014/main" id="{ADCFD95B-AA95-E847-E976-55524724DFAD}"/>
                    </a:ext>
                  </a:extLst>
                </p:cNvPr>
                <p:cNvSpPr/>
                <p:nvPr/>
              </p:nvSpPr>
              <p:spPr>
                <a:xfrm>
                  <a:off x="5007172" y="1674397"/>
                  <a:ext cx="366821" cy="342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29" h="13550" extrusionOk="0">
                      <a:moveTo>
                        <a:pt x="2151" y="0"/>
                      </a:moveTo>
                      <a:cubicBezTo>
                        <a:pt x="959" y="0"/>
                        <a:pt x="0" y="958"/>
                        <a:pt x="0" y="2157"/>
                      </a:cubicBezTo>
                      <a:lnTo>
                        <a:pt x="0" y="11393"/>
                      </a:lnTo>
                      <a:cubicBezTo>
                        <a:pt x="0" y="12585"/>
                        <a:pt x="959" y="13550"/>
                        <a:pt x="2151" y="13550"/>
                      </a:cubicBezTo>
                      <a:lnTo>
                        <a:pt x="12371" y="13550"/>
                      </a:lnTo>
                      <a:cubicBezTo>
                        <a:pt x="13563" y="13550"/>
                        <a:pt x="14528" y="12585"/>
                        <a:pt x="14528" y="11393"/>
                      </a:cubicBezTo>
                      <a:lnTo>
                        <a:pt x="14528" y="2157"/>
                      </a:lnTo>
                      <a:cubicBezTo>
                        <a:pt x="14528" y="958"/>
                        <a:pt x="13563" y="0"/>
                        <a:pt x="12371" y="0"/>
                      </a:cubicBezTo>
                      <a:close/>
                    </a:path>
                  </a:pathLst>
                </a:custGeom>
                <a:solidFill>
                  <a:srgbClr val="BECBD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4" name="Google Shape;8509;p75">
                  <a:extLst>
                    <a:ext uri="{FF2B5EF4-FFF2-40B4-BE49-F238E27FC236}">
                      <a16:creationId xmlns:a16="http://schemas.microsoft.com/office/drawing/2014/main" id="{571300A2-C01D-3539-7535-C0E2196680BA}"/>
                    </a:ext>
                  </a:extLst>
                </p:cNvPr>
                <p:cNvGrpSpPr/>
                <p:nvPr/>
              </p:nvGrpSpPr>
              <p:grpSpPr>
                <a:xfrm>
                  <a:off x="4910904" y="1547529"/>
                  <a:ext cx="558677" cy="1272651"/>
                  <a:chOff x="4910904" y="1547529"/>
                  <a:chExt cx="558677" cy="1272651"/>
                </a:xfrm>
              </p:grpSpPr>
              <p:sp>
                <p:nvSpPr>
                  <p:cNvPr id="66" name="Google Shape;8510;p75">
                    <a:extLst>
                      <a:ext uri="{FF2B5EF4-FFF2-40B4-BE49-F238E27FC236}">
                        <a16:creationId xmlns:a16="http://schemas.microsoft.com/office/drawing/2014/main" id="{993D0A35-1BE6-A13F-DE12-8B47321EEFAC}"/>
                      </a:ext>
                    </a:extLst>
                  </p:cNvPr>
                  <p:cNvSpPr/>
                  <p:nvPr/>
                </p:nvSpPr>
                <p:spPr>
                  <a:xfrm>
                    <a:off x="4910904" y="1547529"/>
                    <a:ext cx="558677" cy="12726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128" h="50407" extrusionOk="0">
                        <a:moveTo>
                          <a:pt x="11074" y="0"/>
                        </a:moveTo>
                        <a:cubicBezTo>
                          <a:pt x="7098" y="0"/>
                          <a:pt x="3872" y="3226"/>
                          <a:pt x="3872" y="7202"/>
                        </a:cubicBezTo>
                        <a:lnTo>
                          <a:pt x="3872" y="7208"/>
                        </a:lnTo>
                        <a:cubicBezTo>
                          <a:pt x="3853" y="7208"/>
                          <a:pt x="3833" y="7202"/>
                          <a:pt x="3813" y="7202"/>
                        </a:cubicBezTo>
                        <a:cubicBezTo>
                          <a:pt x="3810" y="7202"/>
                          <a:pt x="3806" y="7202"/>
                          <a:pt x="3803" y="7202"/>
                        </a:cubicBezTo>
                        <a:cubicBezTo>
                          <a:pt x="3137" y="7202"/>
                          <a:pt x="2634" y="7811"/>
                          <a:pt x="2764" y="8466"/>
                        </a:cubicBezTo>
                        <a:cubicBezTo>
                          <a:pt x="2861" y="8983"/>
                          <a:pt x="3315" y="9322"/>
                          <a:pt x="3805" y="9322"/>
                        </a:cubicBezTo>
                        <a:cubicBezTo>
                          <a:pt x="3940" y="9322"/>
                          <a:pt x="4077" y="9297"/>
                          <a:pt x="4211" y="9242"/>
                        </a:cubicBezTo>
                        <a:cubicBezTo>
                          <a:pt x="4980" y="11569"/>
                          <a:pt x="6994" y="13413"/>
                          <a:pt x="9197" y="14104"/>
                        </a:cubicBezTo>
                        <a:lnTo>
                          <a:pt x="9197" y="16124"/>
                        </a:lnTo>
                        <a:lnTo>
                          <a:pt x="6909" y="16124"/>
                        </a:lnTo>
                        <a:cubicBezTo>
                          <a:pt x="6909" y="16124"/>
                          <a:pt x="6903" y="16170"/>
                          <a:pt x="6883" y="16183"/>
                        </a:cubicBezTo>
                        <a:cubicBezTo>
                          <a:pt x="6303" y="16183"/>
                          <a:pt x="5795" y="16561"/>
                          <a:pt x="5612" y="17109"/>
                        </a:cubicBezTo>
                        <a:lnTo>
                          <a:pt x="281" y="32861"/>
                        </a:lnTo>
                        <a:cubicBezTo>
                          <a:pt x="1" y="33565"/>
                          <a:pt x="372" y="34367"/>
                          <a:pt x="1096" y="34608"/>
                        </a:cubicBezTo>
                        <a:cubicBezTo>
                          <a:pt x="1236" y="34655"/>
                          <a:pt x="1379" y="34677"/>
                          <a:pt x="1519" y="34677"/>
                        </a:cubicBezTo>
                        <a:cubicBezTo>
                          <a:pt x="2099" y="34677"/>
                          <a:pt x="2634" y="34295"/>
                          <a:pt x="2797" y="33702"/>
                        </a:cubicBezTo>
                        <a:lnTo>
                          <a:pt x="2973" y="33187"/>
                        </a:lnTo>
                        <a:lnTo>
                          <a:pt x="3553" y="33428"/>
                        </a:lnTo>
                        <a:cubicBezTo>
                          <a:pt x="3553" y="33428"/>
                          <a:pt x="4061" y="32412"/>
                          <a:pt x="3514" y="31577"/>
                        </a:cubicBezTo>
                        <a:lnTo>
                          <a:pt x="6779" y="21918"/>
                        </a:lnTo>
                        <a:lnTo>
                          <a:pt x="6779" y="21918"/>
                        </a:lnTo>
                        <a:cubicBezTo>
                          <a:pt x="6779" y="27699"/>
                          <a:pt x="5997" y="29166"/>
                          <a:pt x="5997" y="32360"/>
                        </a:cubicBezTo>
                        <a:cubicBezTo>
                          <a:pt x="5997" y="35560"/>
                          <a:pt x="7906" y="48490"/>
                          <a:pt x="7906" y="48490"/>
                        </a:cubicBezTo>
                        <a:lnTo>
                          <a:pt x="5599" y="50407"/>
                        </a:lnTo>
                        <a:lnTo>
                          <a:pt x="10064" y="50407"/>
                        </a:lnTo>
                        <a:lnTo>
                          <a:pt x="10807" y="31630"/>
                        </a:lnTo>
                        <a:lnTo>
                          <a:pt x="11191" y="31630"/>
                        </a:lnTo>
                        <a:lnTo>
                          <a:pt x="11934" y="50407"/>
                        </a:lnTo>
                        <a:lnTo>
                          <a:pt x="16399" y="50407"/>
                        </a:lnTo>
                        <a:lnTo>
                          <a:pt x="14085" y="48503"/>
                        </a:lnTo>
                        <a:cubicBezTo>
                          <a:pt x="14085" y="48503"/>
                          <a:pt x="15995" y="34171"/>
                          <a:pt x="15995" y="31590"/>
                        </a:cubicBezTo>
                        <a:cubicBezTo>
                          <a:pt x="15995" y="29010"/>
                          <a:pt x="15336" y="27680"/>
                          <a:pt x="15336" y="21821"/>
                        </a:cubicBezTo>
                        <a:lnTo>
                          <a:pt x="15336" y="21821"/>
                        </a:lnTo>
                        <a:lnTo>
                          <a:pt x="18641" y="31584"/>
                        </a:lnTo>
                        <a:cubicBezTo>
                          <a:pt x="18093" y="32418"/>
                          <a:pt x="18602" y="33435"/>
                          <a:pt x="18602" y="33435"/>
                        </a:cubicBezTo>
                        <a:lnTo>
                          <a:pt x="19182" y="33187"/>
                        </a:lnTo>
                        <a:lnTo>
                          <a:pt x="19351" y="33709"/>
                        </a:lnTo>
                        <a:cubicBezTo>
                          <a:pt x="19530" y="34280"/>
                          <a:pt x="20058" y="34650"/>
                          <a:pt x="20625" y="34650"/>
                        </a:cubicBezTo>
                        <a:cubicBezTo>
                          <a:pt x="20762" y="34650"/>
                          <a:pt x="20902" y="34628"/>
                          <a:pt x="21039" y="34582"/>
                        </a:cubicBezTo>
                        <a:cubicBezTo>
                          <a:pt x="21750" y="34347"/>
                          <a:pt x="22128" y="33578"/>
                          <a:pt x="21874" y="32874"/>
                        </a:cubicBezTo>
                        <a:lnTo>
                          <a:pt x="21874" y="32868"/>
                        </a:lnTo>
                        <a:lnTo>
                          <a:pt x="16542" y="17128"/>
                        </a:lnTo>
                        <a:cubicBezTo>
                          <a:pt x="16379" y="16613"/>
                          <a:pt x="15923" y="16242"/>
                          <a:pt x="15382" y="16190"/>
                        </a:cubicBezTo>
                        <a:cubicBezTo>
                          <a:pt x="15369" y="16170"/>
                          <a:pt x="15356" y="16150"/>
                          <a:pt x="15350" y="16131"/>
                        </a:cubicBezTo>
                        <a:lnTo>
                          <a:pt x="12951" y="16131"/>
                        </a:lnTo>
                        <a:lnTo>
                          <a:pt x="12951" y="14104"/>
                        </a:lnTo>
                        <a:cubicBezTo>
                          <a:pt x="15147" y="13413"/>
                          <a:pt x="17148" y="11595"/>
                          <a:pt x="17930" y="9281"/>
                        </a:cubicBezTo>
                        <a:cubicBezTo>
                          <a:pt x="18015" y="9301"/>
                          <a:pt x="18100" y="9314"/>
                          <a:pt x="18185" y="9314"/>
                        </a:cubicBezTo>
                        <a:cubicBezTo>
                          <a:pt x="18189" y="9314"/>
                          <a:pt x="18193" y="9314"/>
                          <a:pt x="18197" y="9314"/>
                        </a:cubicBezTo>
                        <a:cubicBezTo>
                          <a:pt x="18758" y="9314"/>
                          <a:pt x="19221" y="8873"/>
                          <a:pt x="19247" y="8310"/>
                        </a:cubicBezTo>
                        <a:cubicBezTo>
                          <a:pt x="19273" y="7743"/>
                          <a:pt x="18843" y="7254"/>
                          <a:pt x="18276" y="7215"/>
                        </a:cubicBezTo>
                        <a:lnTo>
                          <a:pt x="18276" y="7202"/>
                        </a:lnTo>
                        <a:cubicBezTo>
                          <a:pt x="18276" y="3226"/>
                          <a:pt x="15056" y="0"/>
                          <a:pt x="11074" y="0"/>
                        </a:cubicBezTo>
                        <a:close/>
                      </a:path>
                    </a:pathLst>
                  </a:custGeom>
                  <a:solidFill>
                    <a:srgbClr val="F2F4F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67" name="Google Shape;8511;p75">
                    <a:extLst>
                      <a:ext uri="{FF2B5EF4-FFF2-40B4-BE49-F238E27FC236}">
                        <a16:creationId xmlns:a16="http://schemas.microsoft.com/office/drawing/2014/main" id="{01F1A337-1A95-831B-EE1A-F5D251F32322}"/>
                      </a:ext>
                    </a:extLst>
                  </p:cNvPr>
                  <p:cNvGrpSpPr/>
                  <p:nvPr/>
                </p:nvGrpSpPr>
                <p:grpSpPr>
                  <a:xfrm>
                    <a:off x="5086525" y="1888799"/>
                    <a:ext cx="204808" cy="326677"/>
                    <a:chOff x="5086525" y="1888799"/>
                    <a:chExt cx="204808" cy="326677"/>
                  </a:xfrm>
                </p:grpSpPr>
                <p:grpSp>
                  <p:nvGrpSpPr>
                    <p:cNvPr id="68" name="Google Shape;8512;p75">
                      <a:extLst>
                        <a:ext uri="{FF2B5EF4-FFF2-40B4-BE49-F238E27FC236}">
                          <a16:creationId xmlns:a16="http://schemas.microsoft.com/office/drawing/2014/main" id="{20C6995B-6CAC-04B5-8C0B-952121043FA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147044" y="1888799"/>
                      <a:ext cx="80312" cy="199127"/>
                      <a:chOff x="5147044" y="1888799"/>
                      <a:chExt cx="80312" cy="199127"/>
                    </a:xfrm>
                  </p:grpSpPr>
                  <p:sp>
                    <p:nvSpPr>
                      <p:cNvPr id="71" name="Google Shape;8513;p75">
                        <a:extLst>
                          <a:ext uri="{FF2B5EF4-FFF2-40B4-BE49-F238E27FC236}">
                            <a16:creationId xmlns:a16="http://schemas.microsoft.com/office/drawing/2014/main" id="{4EDB2DAF-D67A-5978-8B6F-B0967E9BB1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76002" y="1888799"/>
                        <a:ext cx="24717" cy="164235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79" h="6505" extrusionOk="0">
                            <a:moveTo>
                              <a:pt x="489" y="0"/>
                            </a:moveTo>
                            <a:cubicBezTo>
                              <a:pt x="222" y="0"/>
                              <a:pt x="0" y="222"/>
                              <a:pt x="0" y="489"/>
                            </a:cubicBezTo>
                            <a:cubicBezTo>
                              <a:pt x="0" y="646"/>
                              <a:pt x="72" y="789"/>
                              <a:pt x="196" y="887"/>
                            </a:cubicBezTo>
                            <a:cubicBezTo>
                              <a:pt x="72" y="978"/>
                              <a:pt x="0" y="1121"/>
                              <a:pt x="0" y="1278"/>
                            </a:cubicBezTo>
                            <a:cubicBezTo>
                              <a:pt x="0" y="1434"/>
                              <a:pt x="72" y="1578"/>
                              <a:pt x="196" y="1675"/>
                            </a:cubicBezTo>
                            <a:cubicBezTo>
                              <a:pt x="72" y="1767"/>
                              <a:pt x="0" y="1910"/>
                              <a:pt x="0" y="2066"/>
                            </a:cubicBezTo>
                            <a:cubicBezTo>
                              <a:pt x="0" y="2223"/>
                              <a:pt x="72" y="2366"/>
                              <a:pt x="196" y="2464"/>
                            </a:cubicBezTo>
                            <a:cubicBezTo>
                              <a:pt x="72" y="2555"/>
                              <a:pt x="0" y="2699"/>
                              <a:pt x="0" y="2855"/>
                            </a:cubicBezTo>
                            <a:cubicBezTo>
                              <a:pt x="0" y="3011"/>
                              <a:pt x="72" y="3155"/>
                              <a:pt x="196" y="3253"/>
                            </a:cubicBezTo>
                            <a:cubicBezTo>
                              <a:pt x="72" y="3344"/>
                              <a:pt x="0" y="3487"/>
                              <a:pt x="0" y="3644"/>
                            </a:cubicBezTo>
                            <a:cubicBezTo>
                              <a:pt x="0" y="3800"/>
                              <a:pt x="72" y="3943"/>
                              <a:pt x="196" y="4041"/>
                            </a:cubicBezTo>
                            <a:cubicBezTo>
                              <a:pt x="72" y="4132"/>
                              <a:pt x="0" y="4276"/>
                              <a:pt x="0" y="4432"/>
                            </a:cubicBezTo>
                            <a:cubicBezTo>
                              <a:pt x="0" y="4589"/>
                              <a:pt x="72" y="4732"/>
                              <a:pt x="196" y="4830"/>
                            </a:cubicBezTo>
                            <a:cubicBezTo>
                              <a:pt x="72" y="4921"/>
                              <a:pt x="0" y="5064"/>
                              <a:pt x="0" y="5221"/>
                            </a:cubicBezTo>
                            <a:cubicBezTo>
                              <a:pt x="0" y="5377"/>
                              <a:pt x="72" y="5521"/>
                              <a:pt x="196" y="5618"/>
                            </a:cubicBezTo>
                            <a:cubicBezTo>
                              <a:pt x="72" y="5710"/>
                              <a:pt x="0" y="5853"/>
                              <a:pt x="0" y="6010"/>
                            </a:cubicBezTo>
                            <a:cubicBezTo>
                              <a:pt x="0" y="6283"/>
                              <a:pt x="216" y="6498"/>
                              <a:pt x="489" y="6505"/>
                            </a:cubicBezTo>
                            <a:cubicBezTo>
                              <a:pt x="763" y="6498"/>
                              <a:pt x="978" y="6283"/>
                              <a:pt x="978" y="6010"/>
                            </a:cubicBezTo>
                            <a:cubicBezTo>
                              <a:pt x="978" y="5853"/>
                              <a:pt x="906" y="5710"/>
                              <a:pt x="783" y="5618"/>
                            </a:cubicBezTo>
                            <a:cubicBezTo>
                              <a:pt x="906" y="5521"/>
                              <a:pt x="978" y="5377"/>
                              <a:pt x="978" y="5221"/>
                            </a:cubicBezTo>
                            <a:cubicBezTo>
                              <a:pt x="978" y="5064"/>
                              <a:pt x="906" y="4921"/>
                              <a:pt x="783" y="4830"/>
                            </a:cubicBezTo>
                            <a:cubicBezTo>
                              <a:pt x="906" y="4732"/>
                              <a:pt x="978" y="4589"/>
                              <a:pt x="978" y="4432"/>
                            </a:cubicBezTo>
                            <a:cubicBezTo>
                              <a:pt x="978" y="4276"/>
                              <a:pt x="906" y="4132"/>
                              <a:pt x="783" y="4041"/>
                            </a:cubicBezTo>
                            <a:cubicBezTo>
                              <a:pt x="906" y="3943"/>
                              <a:pt x="978" y="3800"/>
                              <a:pt x="978" y="3644"/>
                            </a:cubicBezTo>
                            <a:cubicBezTo>
                              <a:pt x="978" y="3487"/>
                              <a:pt x="906" y="3344"/>
                              <a:pt x="783" y="3253"/>
                            </a:cubicBezTo>
                            <a:cubicBezTo>
                              <a:pt x="906" y="3155"/>
                              <a:pt x="978" y="3011"/>
                              <a:pt x="978" y="2855"/>
                            </a:cubicBezTo>
                            <a:cubicBezTo>
                              <a:pt x="978" y="2699"/>
                              <a:pt x="906" y="2555"/>
                              <a:pt x="783" y="2464"/>
                            </a:cubicBezTo>
                            <a:cubicBezTo>
                              <a:pt x="906" y="2366"/>
                              <a:pt x="978" y="2223"/>
                              <a:pt x="978" y="2066"/>
                            </a:cubicBezTo>
                            <a:cubicBezTo>
                              <a:pt x="978" y="1910"/>
                              <a:pt x="906" y="1767"/>
                              <a:pt x="783" y="1675"/>
                            </a:cubicBezTo>
                            <a:cubicBezTo>
                              <a:pt x="906" y="1578"/>
                              <a:pt x="978" y="1434"/>
                              <a:pt x="978" y="1278"/>
                            </a:cubicBezTo>
                            <a:cubicBezTo>
                              <a:pt x="978" y="1121"/>
                              <a:pt x="906" y="978"/>
                              <a:pt x="783" y="887"/>
                            </a:cubicBezTo>
                            <a:cubicBezTo>
                              <a:pt x="906" y="789"/>
                              <a:pt x="978" y="646"/>
                              <a:pt x="978" y="489"/>
                            </a:cubicBezTo>
                            <a:cubicBezTo>
                              <a:pt x="978" y="222"/>
                              <a:pt x="756" y="0"/>
                              <a:pt x="489" y="0"/>
                            </a:cubicBezTo>
                            <a:close/>
                          </a:path>
                        </a:pathLst>
                      </a:custGeom>
                      <a:solidFill>
                        <a:srgbClr val="D4DB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2" name="Google Shape;8514;p75">
                        <a:extLst>
                          <a:ext uri="{FF2B5EF4-FFF2-40B4-BE49-F238E27FC236}">
                            <a16:creationId xmlns:a16="http://schemas.microsoft.com/office/drawing/2014/main" id="{9A10C4D9-EFD9-D614-78F7-25D3A32588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147044" y="2033063"/>
                        <a:ext cx="80312" cy="5486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181" h="2173" extrusionOk="0">
                            <a:moveTo>
                              <a:pt x="1589" y="0"/>
                            </a:moveTo>
                            <a:cubicBezTo>
                              <a:pt x="1451" y="0"/>
                              <a:pt x="1312" y="58"/>
                              <a:pt x="1213" y="172"/>
                            </a:cubicBezTo>
                            <a:cubicBezTo>
                              <a:pt x="1115" y="289"/>
                              <a:pt x="1076" y="445"/>
                              <a:pt x="1108" y="595"/>
                            </a:cubicBezTo>
                            <a:cubicBezTo>
                              <a:pt x="1095" y="594"/>
                              <a:pt x="1082" y="594"/>
                              <a:pt x="1069" y="594"/>
                            </a:cubicBezTo>
                            <a:cubicBezTo>
                              <a:pt x="927" y="594"/>
                              <a:pt x="793" y="657"/>
                              <a:pt x="698" y="765"/>
                            </a:cubicBezTo>
                            <a:cubicBezTo>
                              <a:pt x="600" y="882"/>
                              <a:pt x="554" y="1039"/>
                              <a:pt x="587" y="1188"/>
                            </a:cubicBezTo>
                            <a:cubicBezTo>
                              <a:pt x="579" y="1188"/>
                              <a:pt x="572" y="1188"/>
                              <a:pt x="564" y="1188"/>
                            </a:cubicBezTo>
                            <a:cubicBezTo>
                              <a:pt x="422" y="1188"/>
                              <a:pt x="276" y="1246"/>
                              <a:pt x="183" y="1358"/>
                            </a:cubicBezTo>
                            <a:cubicBezTo>
                              <a:pt x="0" y="1566"/>
                              <a:pt x="20" y="1879"/>
                              <a:pt x="228" y="2055"/>
                            </a:cubicBezTo>
                            <a:cubicBezTo>
                              <a:pt x="320" y="2133"/>
                              <a:pt x="437" y="2173"/>
                              <a:pt x="554" y="2173"/>
                            </a:cubicBezTo>
                            <a:cubicBezTo>
                              <a:pt x="698" y="2173"/>
                              <a:pt x="835" y="2114"/>
                              <a:pt x="926" y="2003"/>
                            </a:cubicBezTo>
                            <a:cubicBezTo>
                              <a:pt x="1024" y="1886"/>
                              <a:pt x="1069" y="1729"/>
                              <a:pt x="1037" y="1573"/>
                            </a:cubicBezTo>
                            <a:lnTo>
                              <a:pt x="1037" y="1573"/>
                            </a:lnTo>
                            <a:cubicBezTo>
                              <a:pt x="1051" y="1574"/>
                              <a:pt x="1065" y="1575"/>
                              <a:pt x="1079" y="1575"/>
                            </a:cubicBezTo>
                            <a:cubicBezTo>
                              <a:pt x="1220" y="1575"/>
                              <a:pt x="1353" y="1517"/>
                              <a:pt x="1447" y="1410"/>
                            </a:cubicBezTo>
                            <a:cubicBezTo>
                              <a:pt x="1545" y="1293"/>
                              <a:pt x="1584" y="1136"/>
                              <a:pt x="1552" y="980"/>
                            </a:cubicBezTo>
                            <a:lnTo>
                              <a:pt x="1552" y="980"/>
                            </a:lnTo>
                            <a:cubicBezTo>
                              <a:pt x="1565" y="983"/>
                              <a:pt x="1576" y="985"/>
                              <a:pt x="1587" y="985"/>
                            </a:cubicBezTo>
                            <a:cubicBezTo>
                              <a:pt x="1597" y="985"/>
                              <a:pt x="1607" y="983"/>
                              <a:pt x="1617" y="980"/>
                            </a:cubicBezTo>
                            <a:cubicBezTo>
                              <a:pt x="1623" y="1091"/>
                              <a:pt x="1669" y="1201"/>
                              <a:pt x="1741" y="1286"/>
                            </a:cubicBezTo>
                            <a:cubicBezTo>
                              <a:pt x="1836" y="1388"/>
                              <a:pt x="1970" y="1451"/>
                              <a:pt x="2107" y="1451"/>
                            </a:cubicBezTo>
                            <a:cubicBezTo>
                              <a:pt x="2119" y="1451"/>
                              <a:pt x="2132" y="1450"/>
                              <a:pt x="2145" y="1449"/>
                            </a:cubicBezTo>
                            <a:lnTo>
                              <a:pt x="2145" y="1449"/>
                            </a:lnTo>
                            <a:cubicBezTo>
                              <a:pt x="2112" y="1599"/>
                              <a:pt x="2158" y="1762"/>
                              <a:pt x="2262" y="1873"/>
                            </a:cubicBezTo>
                            <a:cubicBezTo>
                              <a:pt x="2357" y="1986"/>
                              <a:pt x="2493" y="2043"/>
                              <a:pt x="2629" y="2043"/>
                            </a:cubicBezTo>
                            <a:cubicBezTo>
                              <a:pt x="2744" y="2043"/>
                              <a:pt x="2860" y="2002"/>
                              <a:pt x="2953" y="1918"/>
                            </a:cubicBezTo>
                            <a:cubicBezTo>
                              <a:pt x="3161" y="1736"/>
                              <a:pt x="3181" y="1430"/>
                              <a:pt x="2998" y="1221"/>
                            </a:cubicBezTo>
                            <a:cubicBezTo>
                              <a:pt x="2903" y="1120"/>
                              <a:pt x="2769" y="1056"/>
                              <a:pt x="2632" y="1056"/>
                            </a:cubicBezTo>
                            <a:cubicBezTo>
                              <a:pt x="2620" y="1056"/>
                              <a:pt x="2607" y="1057"/>
                              <a:pt x="2594" y="1058"/>
                            </a:cubicBezTo>
                            <a:cubicBezTo>
                              <a:pt x="2620" y="908"/>
                              <a:pt x="2581" y="752"/>
                              <a:pt x="2477" y="634"/>
                            </a:cubicBezTo>
                            <a:cubicBezTo>
                              <a:pt x="2388" y="533"/>
                              <a:pt x="2254" y="470"/>
                              <a:pt x="2118" y="470"/>
                            </a:cubicBezTo>
                            <a:cubicBezTo>
                              <a:pt x="2105" y="470"/>
                              <a:pt x="2092" y="470"/>
                              <a:pt x="2079" y="471"/>
                            </a:cubicBezTo>
                            <a:cubicBezTo>
                              <a:pt x="2073" y="335"/>
                              <a:pt x="2014" y="211"/>
                              <a:pt x="1910" y="120"/>
                            </a:cubicBezTo>
                            <a:cubicBezTo>
                              <a:pt x="1818" y="40"/>
                              <a:pt x="1704" y="0"/>
                              <a:pt x="1589" y="0"/>
                            </a:cubicBezTo>
                            <a:close/>
                          </a:path>
                        </a:pathLst>
                      </a:custGeom>
                      <a:solidFill>
                        <a:srgbClr val="D4DBE0"/>
                      </a:solidFill>
                      <a:ln>
                        <a:noFill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</p:grpSp>
                <p:sp>
                  <p:nvSpPr>
                    <p:cNvPr id="69" name="Google Shape;8515;p75">
                      <a:extLst>
                        <a:ext uri="{FF2B5EF4-FFF2-40B4-BE49-F238E27FC236}">
                          <a16:creationId xmlns:a16="http://schemas.microsoft.com/office/drawing/2014/main" id="{B8DEF15F-F474-31BC-3106-0DF709CA0C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86525" y="2017965"/>
                      <a:ext cx="91143" cy="1975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10" h="7823" extrusionOk="0">
                          <a:moveTo>
                            <a:pt x="2684" y="1"/>
                          </a:moveTo>
                          <a:cubicBezTo>
                            <a:pt x="2130" y="1"/>
                            <a:pt x="892" y="2034"/>
                            <a:pt x="481" y="2784"/>
                          </a:cubicBezTo>
                          <a:cubicBezTo>
                            <a:pt x="64" y="3540"/>
                            <a:pt x="234" y="5071"/>
                            <a:pt x="175" y="5879"/>
                          </a:cubicBezTo>
                          <a:cubicBezTo>
                            <a:pt x="120" y="6646"/>
                            <a:pt x="1" y="7823"/>
                            <a:pt x="492" y="7823"/>
                          </a:cubicBezTo>
                          <a:cubicBezTo>
                            <a:pt x="523" y="7823"/>
                            <a:pt x="556" y="7818"/>
                            <a:pt x="592" y="7809"/>
                          </a:cubicBezTo>
                          <a:cubicBezTo>
                            <a:pt x="1198" y="7639"/>
                            <a:pt x="2202" y="6746"/>
                            <a:pt x="2782" y="6499"/>
                          </a:cubicBezTo>
                          <a:cubicBezTo>
                            <a:pt x="3355" y="6244"/>
                            <a:pt x="3382" y="5045"/>
                            <a:pt x="3329" y="4100"/>
                          </a:cubicBezTo>
                          <a:cubicBezTo>
                            <a:pt x="3271" y="3149"/>
                            <a:pt x="3610" y="222"/>
                            <a:pt x="2684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0" name="Google Shape;8516;p75">
                      <a:extLst>
                        <a:ext uri="{FF2B5EF4-FFF2-40B4-BE49-F238E27FC236}">
                          <a16:creationId xmlns:a16="http://schemas.microsoft.com/office/drawing/2014/main" id="{B371D459-29A0-03D6-9E7F-EA58795A42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200190" y="2017965"/>
                      <a:ext cx="91143" cy="197511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10" h="7823" extrusionOk="0">
                          <a:moveTo>
                            <a:pt x="920" y="1"/>
                          </a:moveTo>
                          <a:cubicBezTo>
                            <a:pt x="1" y="222"/>
                            <a:pt x="339" y="3149"/>
                            <a:pt x="281" y="4100"/>
                          </a:cubicBezTo>
                          <a:cubicBezTo>
                            <a:pt x="222" y="5045"/>
                            <a:pt x="255" y="6244"/>
                            <a:pt x="828" y="6499"/>
                          </a:cubicBezTo>
                          <a:cubicBezTo>
                            <a:pt x="1408" y="6746"/>
                            <a:pt x="2412" y="7639"/>
                            <a:pt x="3018" y="7809"/>
                          </a:cubicBezTo>
                          <a:cubicBezTo>
                            <a:pt x="3054" y="7818"/>
                            <a:pt x="3087" y="7823"/>
                            <a:pt x="3118" y="7823"/>
                          </a:cubicBezTo>
                          <a:cubicBezTo>
                            <a:pt x="3609" y="7823"/>
                            <a:pt x="3491" y="6646"/>
                            <a:pt x="3435" y="5879"/>
                          </a:cubicBezTo>
                          <a:cubicBezTo>
                            <a:pt x="3377" y="5071"/>
                            <a:pt x="3546" y="3540"/>
                            <a:pt x="3129" y="2784"/>
                          </a:cubicBezTo>
                          <a:cubicBezTo>
                            <a:pt x="2718" y="2034"/>
                            <a:pt x="1480" y="1"/>
                            <a:pt x="920" y="1"/>
                          </a:cubicBezTo>
                          <a:close/>
                        </a:path>
                      </a:pathLst>
                    </a:custGeom>
                    <a:solidFill>
                      <a:srgbClr val="445D7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sp>
              <p:nvSpPr>
                <p:cNvPr id="65" name="Google Shape;8517;p75">
                  <a:extLst>
                    <a:ext uri="{FF2B5EF4-FFF2-40B4-BE49-F238E27FC236}">
                      <a16:creationId xmlns:a16="http://schemas.microsoft.com/office/drawing/2014/main" id="{E023E0A1-8CAB-47C0-B340-FB554DED712C}"/>
                    </a:ext>
                  </a:extLst>
                </p:cNvPr>
                <p:cNvSpPr/>
                <p:nvPr/>
              </p:nvSpPr>
              <p:spPr>
                <a:xfrm>
                  <a:off x="4983465" y="1542757"/>
                  <a:ext cx="406813" cy="325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113" h="12879" extrusionOk="0">
                      <a:moveTo>
                        <a:pt x="1005" y="8740"/>
                      </a:moveTo>
                      <a:cubicBezTo>
                        <a:pt x="1007" y="8824"/>
                        <a:pt x="1025" y="8949"/>
                        <a:pt x="1055" y="9103"/>
                      </a:cubicBezTo>
                      <a:lnTo>
                        <a:pt x="1055" y="9103"/>
                      </a:lnTo>
                      <a:cubicBezTo>
                        <a:pt x="1031" y="8968"/>
                        <a:pt x="1014" y="8846"/>
                        <a:pt x="1005" y="8740"/>
                      </a:cubicBezTo>
                      <a:close/>
                      <a:moveTo>
                        <a:pt x="8531" y="0"/>
                      </a:moveTo>
                      <a:cubicBezTo>
                        <a:pt x="7378" y="0"/>
                        <a:pt x="6098" y="274"/>
                        <a:pt x="4700" y="906"/>
                      </a:cubicBezTo>
                      <a:cubicBezTo>
                        <a:pt x="1" y="3031"/>
                        <a:pt x="1005" y="8740"/>
                        <a:pt x="1005" y="8740"/>
                      </a:cubicBezTo>
                      <a:cubicBezTo>
                        <a:pt x="952" y="6113"/>
                        <a:pt x="4048" y="3448"/>
                        <a:pt x="4048" y="3448"/>
                      </a:cubicBezTo>
                      <a:cubicBezTo>
                        <a:pt x="6232" y="4790"/>
                        <a:pt x="13544" y="6504"/>
                        <a:pt x="14216" y="6726"/>
                      </a:cubicBezTo>
                      <a:cubicBezTo>
                        <a:pt x="14558" y="6840"/>
                        <a:pt x="14772" y="11921"/>
                        <a:pt x="14749" y="12624"/>
                      </a:cubicBezTo>
                      <a:lnTo>
                        <a:pt x="14749" y="12624"/>
                      </a:lnTo>
                      <a:lnTo>
                        <a:pt x="15206" y="9548"/>
                      </a:lnTo>
                      <a:cubicBezTo>
                        <a:pt x="15206" y="9548"/>
                        <a:pt x="16112" y="6166"/>
                        <a:pt x="14437" y="3441"/>
                      </a:cubicBezTo>
                      <a:cubicBezTo>
                        <a:pt x="13261" y="1523"/>
                        <a:pt x="11251" y="0"/>
                        <a:pt x="8531" y="0"/>
                      </a:cubicBezTo>
                      <a:close/>
                      <a:moveTo>
                        <a:pt x="14749" y="12624"/>
                      </a:moveTo>
                      <a:lnTo>
                        <a:pt x="14737" y="12703"/>
                      </a:lnTo>
                      <a:cubicBezTo>
                        <a:pt x="14738" y="12704"/>
                        <a:pt x="14739" y="12705"/>
                        <a:pt x="14739" y="12705"/>
                      </a:cubicBezTo>
                      <a:cubicBezTo>
                        <a:pt x="14744" y="12705"/>
                        <a:pt x="14747" y="12677"/>
                        <a:pt x="14749" y="12624"/>
                      </a:cubicBezTo>
                      <a:close/>
                      <a:moveTo>
                        <a:pt x="1055" y="9103"/>
                      </a:moveTo>
                      <a:cubicBezTo>
                        <a:pt x="1284" y="10402"/>
                        <a:pt x="2113" y="12879"/>
                        <a:pt x="2113" y="12879"/>
                      </a:cubicBezTo>
                      <a:cubicBezTo>
                        <a:pt x="2113" y="12879"/>
                        <a:pt x="1272" y="10220"/>
                        <a:pt x="1055" y="9103"/>
                      </a:cubicBezTo>
                      <a:close/>
                    </a:path>
                  </a:pathLst>
                </a:custGeom>
                <a:solidFill>
                  <a:srgbClr val="BECBD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B70F1B5-CFB6-87D0-2D7B-4594FB7D16AB}"/>
                </a:ext>
              </a:extLst>
            </p:cNvPr>
            <p:cNvGrpSpPr/>
            <p:nvPr/>
          </p:nvGrpSpPr>
          <p:grpSpPr>
            <a:xfrm>
              <a:off x="7419668" y="2123687"/>
              <a:ext cx="550774" cy="1310497"/>
              <a:chOff x="4915019" y="3065442"/>
              <a:chExt cx="550774" cy="1310497"/>
            </a:xfrm>
          </p:grpSpPr>
          <p:sp>
            <p:nvSpPr>
              <p:cNvPr id="75" name="Google Shape;8886;p75">
                <a:extLst>
                  <a:ext uri="{FF2B5EF4-FFF2-40B4-BE49-F238E27FC236}">
                    <a16:creationId xmlns:a16="http://schemas.microsoft.com/office/drawing/2014/main" id="{B8E2D654-DD62-FE21-B267-355F8E89E624}"/>
                  </a:ext>
                </a:extLst>
              </p:cNvPr>
              <p:cNvSpPr/>
              <p:nvPr/>
            </p:nvSpPr>
            <p:spPr>
              <a:xfrm>
                <a:off x="4964226" y="4326883"/>
                <a:ext cx="452864" cy="49056"/>
              </a:xfrm>
              <a:custGeom>
                <a:avLst/>
                <a:gdLst/>
                <a:ahLst/>
                <a:cxnLst/>
                <a:rect l="l" t="t" r="r" b="b"/>
                <a:pathLst>
                  <a:path w="17937" h="1943" extrusionOk="0">
                    <a:moveTo>
                      <a:pt x="8969" y="1"/>
                    </a:moveTo>
                    <a:cubicBezTo>
                      <a:pt x="4015" y="1"/>
                      <a:pt x="0" y="437"/>
                      <a:pt x="0" y="972"/>
                    </a:cubicBezTo>
                    <a:cubicBezTo>
                      <a:pt x="0" y="1506"/>
                      <a:pt x="4009" y="1943"/>
                      <a:pt x="8962" y="1943"/>
                    </a:cubicBezTo>
                    <a:cubicBezTo>
                      <a:pt x="13915" y="1943"/>
                      <a:pt x="17937" y="1506"/>
                      <a:pt x="17937" y="972"/>
                    </a:cubicBezTo>
                    <a:cubicBezTo>
                      <a:pt x="17937" y="437"/>
                      <a:pt x="13922" y="1"/>
                      <a:pt x="8969" y="1"/>
                    </a:cubicBezTo>
                    <a:close/>
                  </a:path>
                </a:pathLst>
              </a:custGeom>
              <a:solidFill>
                <a:srgbClr val="778C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8887;p75">
                <a:extLst>
                  <a:ext uri="{FF2B5EF4-FFF2-40B4-BE49-F238E27FC236}">
                    <a16:creationId xmlns:a16="http://schemas.microsoft.com/office/drawing/2014/main" id="{AABE6A4F-C07D-95BB-B01E-8AC3A27C5997}"/>
                  </a:ext>
                </a:extLst>
              </p:cNvPr>
              <p:cNvSpPr/>
              <p:nvPr/>
            </p:nvSpPr>
            <p:spPr>
              <a:xfrm>
                <a:off x="4915019" y="3065442"/>
                <a:ext cx="550774" cy="1277927"/>
              </a:xfrm>
              <a:custGeom>
                <a:avLst/>
                <a:gdLst/>
                <a:ahLst/>
                <a:cxnLst/>
                <a:rect l="l" t="t" r="r" b="b"/>
                <a:pathLst>
                  <a:path w="21815" h="50616" extrusionOk="0">
                    <a:moveTo>
                      <a:pt x="3781" y="7802"/>
                    </a:moveTo>
                    <a:lnTo>
                      <a:pt x="3781" y="7834"/>
                    </a:lnTo>
                    <a:lnTo>
                      <a:pt x="3761" y="7834"/>
                    </a:lnTo>
                    <a:cubicBezTo>
                      <a:pt x="3768" y="7821"/>
                      <a:pt x="3774" y="7808"/>
                      <a:pt x="3781" y="7802"/>
                    </a:cubicBezTo>
                    <a:close/>
                    <a:moveTo>
                      <a:pt x="10696" y="0"/>
                    </a:moveTo>
                    <a:cubicBezTo>
                      <a:pt x="6759" y="0"/>
                      <a:pt x="3566" y="3194"/>
                      <a:pt x="3566" y="7131"/>
                    </a:cubicBezTo>
                    <a:cubicBezTo>
                      <a:pt x="3566" y="7365"/>
                      <a:pt x="3579" y="7600"/>
                      <a:pt x="3611" y="7834"/>
                    </a:cubicBezTo>
                    <a:cubicBezTo>
                      <a:pt x="2979" y="7906"/>
                      <a:pt x="2555" y="8512"/>
                      <a:pt x="2712" y="9131"/>
                    </a:cubicBezTo>
                    <a:cubicBezTo>
                      <a:pt x="2829" y="9609"/>
                      <a:pt x="3258" y="9920"/>
                      <a:pt x="3720" y="9920"/>
                    </a:cubicBezTo>
                    <a:cubicBezTo>
                      <a:pt x="3850" y="9920"/>
                      <a:pt x="3984" y="9895"/>
                      <a:pt x="4113" y="9842"/>
                    </a:cubicBezTo>
                    <a:cubicBezTo>
                      <a:pt x="4843" y="12045"/>
                      <a:pt x="6688" y="13805"/>
                      <a:pt x="8754" y="14561"/>
                    </a:cubicBezTo>
                    <a:cubicBezTo>
                      <a:pt x="8799" y="14574"/>
                      <a:pt x="8891" y="14593"/>
                      <a:pt x="8891" y="14606"/>
                    </a:cubicBezTo>
                    <a:lnTo>
                      <a:pt x="8891" y="16627"/>
                    </a:lnTo>
                    <a:lnTo>
                      <a:pt x="5651" y="16627"/>
                    </a:lnTo>
                    <a:cubicBezTo>
                      <a:pt x="5651" y="16627"/>
                      <a:pt x="5645" y="16692"/>
                      <a:pt x="5632" y="16698"/>
                    </a:cubicBezTo>
                    <a:cubicBezTo>
                      <a:pt x="5052" y="16705"/>
                      <a:pt x="4543" y="17083"/>
                      <a:pt x="4367" y="17630"/>
                    </a:cubicBezTo>
                    <a:lnTo>
                      <a:pt x="216" y="33233"/>
                    </a:lnTo>
                    <a:cubicBezTo>
                      <a:pt x="1" y="33865"/>
                      <a:pt x="294" y="34563"/>
                      <a:pt x="900" y="34850"/>
                    </a:cubicBezTo>
                    <a:cubicBezTo>
                      <a:pt x="1081" y="34935"/>
                      <a:pt x="1273" y="34976"/>
                      <a:pt x="1462" y="34976"/>
                    </a:cubicBezTo>
                    <a:cubicBezTo>
                      <a:pt x="1906" y="34976"/>
                      <a:pt x="2335" y="34752"/>
                      <a:pt x="2582" y="34354"/>
                    </a:cubicBezTo>
                    <a:cubicBezTo>
                      <a:pt x="2652" y="34403"/>
                      <a:pt x="2730" y="34426"/>
                      <a:pt x="2808" y="34426"/>
                    </a:cubicBezTo>
                    <a:cubicBezTo>
                      <a:pt x="2988" y="34426"/>
                      <a:pt x="3162" y="34303"/>
                      <a:pt x="3207" y="34107"/>
                    </a:cubicBezTo>
                    <a:lnTo>
                      <a:pt x="3566" y="32529"/>
                    </a:lnTo>
                    <a:cubicBezTo>
                      <a:pt x="3611" y="32334"/>
                      <a:pt x="3481" y="32034"/>
                      <a:pt x="3305" y="31936"/>
                    </a:cubicBezTo>
                    <a:lnTo>
                      <a:pt x="6336" y="20948"/>
                    </a:lnTo>
                    <a:cubicBezTo>
                      <a:pt x="6336" y="22838"/>
                      <a:pt x="6388" y="26501"/>
                      <a:pt x="6453" y="30561"/>
                    </a:cubicBezTo>
                    <a:lnTo>
                      <a:pt x="6407" y="30561"/>
                    </a:lnTo>
                    <a:lnTo>
                      <a:pt x="6466" y="32353"/>
                    </a:lnTo>
                    <a:lnTo>
                      <a:pt x="6486" y="32353"/>
                    </a:lnTo>
                    <a:cubicBezTo>
                      <a:pt x="6622" y="40181"/>
                      <a:pt x="6805" y="48719"/>
                      <a:pt x="6805" y="48719"/>
                    </a:cubicBezTo>
                    <a:cubicBezTo>
                      <a:pt x="6805" y="48719"/>
                      <a:pt x="4517" y="49084"/>
                      <a:pt x="4517" y="50609"/>
                    </a:cubicBezTo>
                    <a:lnTo>
                      <a:pt x="8936" y="50609"/>
                    </a:lnTo>
                    <a:lnTo>
                      <a:pt x="10631" y="33422"/>
                    </a:lnTo>
                    <a:lnTo>
                      <a:pt x="10670" y="33448"/>
                    </a:lnTo>
                    <a:lnTo>
                      <a:pt x="11035" y="33448"/>
                    </a:lnTo>
                    <a:lnTo>
                      <a:pt x="11041" y="33442"/>
                    </a:lnTo>
                    <a:lnTo>
                      <a:pt x="12892" y="50616"/>
                    </a:lnTo>
                    <a:lnTo>
                      <a:pt x="17311" y="50616"/>
                    </a:lnTo>
                    <a:cubicBezTo>
                      <a:pt x="17311" y="49084"/>
                      <a:pt x="15024" y="48725"/>
                      <a:pt x="15024" y="48725"/>
                    </a:cubicBezTo>
                    <a:cubicBezTo>
                      <a:pt x="15024" y="48725"/>
                      <a:pt x="15193" y="40090"/>
                      <a:pt x="15317" y="32210"/>
                    </a:cubicBezTo>
                    <a:cubicBezTo>
                      <a:pt x="15323" y="31891"/>
                      <a:pt x="15356" y="30561"/>
                      <a:pt x="15356" y="30561"/>
                    </a:cubicBezTo>
                    <a:lnTo>
                      <a:pt x="15343" y="30561"/>
                    </a:lnTo>
                    <a:cubicBezTo>
                      <a:pt x="15408" y="26468"/>
                      <a:pt x="15454" y="22773"/>
                      <a:pt x="15454" y="20856"/>
                    </a:cubicBezTo>
                    <a:lnTo>
                      <a:pt x="18510" y="31917"/>
                    </a:lnTo>
                    <a:cubicBezTo>
                      <a:pt x="18308" y="31982"/>
                      <a:pt x="18159" y="32321"/>
                      <a:pt x="18204" y="32536"/>
                    </a:cubicBezTo>
                    <a:lnTo>
                      <a:pt x="18563" y="34107"/>
                    </a:lnTo>
                    <a:cubicBezTo>
                      <a:pt x="18608" y="34299"/>
                      <a:pt x="18775" y="34422"/>
                      <a:pt x="18959" y="34422"/>
                    </a:cubicBezTo>
                    <a:cubicBezTo>
                      <a:pt x="18987" y="34422"/>
                      <a:pt x="19016" y="34419"/>
                      <a:pt x="19045" y="34413"/>
                    </a:cubicBezTo>
                    <a:cubicBezTo>
                      <a:pt x="19110" y="34400"/>
                      <a:pt x="19169" y="34367"/>
                      <a:pt x="19221" y="34322"/>
                    </a:cubicBezTo>
                    <a:cubicBezTo>
                      <a:pt x="19463" y="34736"/>
                      <a:pt x="19901" y="34974"/>
                      <a:pt x="20355" y="34974"/>
                    </a:cubicBezTo>
                    <a:cubicBezTo>
                      <a:pt x="20537" y="34974"/>
                      <a:pt x="20721" y="34936"/>
                      <a:pt x="20896" y="34856"/>
                    </a:cubicBezTo>
                    <a:cubicBezTo>
                      <a:pt x="21515" y="34582"/>
                      <a:pt x="21815" y="33885"/>
                      <a:pt x="21606" y="33246"/>
                    </a:cubicBezTo>
                    <a:lnTo>
                      <a:pt x="17298" y="17663"/>
                    </a:lnTo>
                    <a:cubicBezTo>
                      <a:pt x="17122" y="17141"/>
                      <a:pt x="16659" y="16744"/>
                      <a:pt x="16145" y="16705"/>
                    </a:cubicBezTo>
                    <a:cubicBezTo>
                      <a:pt x="16132" y="16698"/>
                      <a:pt x="16119" y="16627"/>
                      <a:pt x="16119" y="16627"/>
                    </a:cubicBezTo>
                    <a:lnTo>
                      <a:pt x="12632" y="16627"/>
                    </a:lnTo>
                    <a:lnTo>
                      <a:pt x="12632" y="14704"/>
                    </a:lnTo>
                    <a:cubicBezTo>
                      <a:pt x="12632" y="14704"/>
                      <a:pt x="12651" y="14697"/>
                      <a:pt x="12664" y="14691"/>
                    </a:cubicBezTo>
                    <a:lnTo>
                      <a:pt x="12710" y="14684"/>
                    </a:lnTo>
                    <a:cubicBezTo>
                      <a:pt x="14900" y="14013"/>
                      <a:pt x="16920" y="12201"/>
                      <a:pt x="17702" y="9887"/>
                    </a:cubicBezTo>
                    <a:cubicBezTo>
                      <a:pt x="17781" y="9907"/>
                      <a:pt x="17865" y="9920"/>
                      <a:pt x="17950" y="9920"/>
                    </a:cubicBezTo>
                    <a:cubicBezTo>
                      <a:pt x="17954" y="9920"/>
                      <a:pt x="17958" y="9920"/>
                      <a:pt x="17962" y="9920"/>
                    </a:cubicBezTo>
                    <a:cubicBezTo>
                      <a:pt x="18517" y="9920"/>
                      <a:pt x="18973" y="9486"/>
                      <a:pt x="19006" y="8936"/>
                    </a:cubicBezTo>
                    <a:cubicBezTo>
                      <a:pt x="19038" y="8375"/>
                      <a:pt x="18621" y="7893"/>
                      <a:pt x="18067" y="7834"/>
                    </a:cubicBezTo>
                    <a:lnTo>
                      <a:pt x="18067" y="7828"/>
                    </a:lnTo>
                    <a:cubicBezTo>
                      <a:pt x="18067" y="7815"/>
                      <a:pt x="18054" y="7802"/>
                      <a:pt x="18054" y="7789"/>
                    </a:cubicBezTo>
                    <a:cubicBezTo>
                      <a:pt x="18048" y="6068"/>
                      <a:pt x="17644" y="4295"/>
                      <a:pt x="16692" y="2998"/>
                    </a:cubicBezTo>
                    <a:cubicBezTo>
                      <a:pt x="17663" y="2464"/>
                      <a:pt x="17781" y="1786"/>
                      <a:pt x="18159" y="1147"/>
                    </a:cubicBezTo>
                    <a:lnTo>
                      <a:pt x="18159" y="1147"/>
                    </a:lnTo>
                    <a:cubicBezTo>
                      <a:pt x="17946" y="1172"/>
                      <a:pt x="17731" y="1183"/>
                      <a:pt x="17515" y="1183"/>
                    </a:cubicBezTo>
                    <a:cubicBezTo>
                      <a:pt x="15275" y="1183"/>
                      <a:pt x="12901" y="0"/>
                      <a:pt x="10696" y="0"/>
                    </a:cubicBezTo>
                    <a:close/>
                  </a:path>
                </a:pathLst>
              </a:custGeom>
              <a:solidFill>
                <a:srgbClr val="F2F4F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8888;p75">
                <a:extLst>
                  <a:ext uri="{FF2B5EF4-FFF2-40B4-BE49-F238E27FC236}">
                    <a16:creationId xmlns:a16="http://schemas.microsoft.com/office/drawing/2014/main" id="{46E1452A-0018-E8ED-33BC-98E11B1E199A}"/>
                  </a:ext>
                </a:extLst>
              </p:cNvPr>
              <p:cNvSpPr/>
              <p:nvPr/>
            </p:nvSpPr>
            <p:spPr>
              <a:xfrm>
                <a:off x="5177644" y="3411484"/>
                <a:ext cx="24869" cy="16426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506" extrusionOk="0">
                    <a:moveTo>
                      <a:pt x="489" y="1"/>
                    </a:moveTo>
                    <a:cubicBezTo>
                      <a:pt x="222" y="1"/>
                      <a:pt x="1" y="222"/>
                      <a:pt x="1" y="490"/>
                    </a:cubicBezTo>
                    <a:cubicBezTo>
                      <a:pt x="1" y="646"/>
                      <a:pt x="72" y="789"/>
                      <a:pt x="196" y="887"/>
                    </a:cubicBezTo>
                    <a:cubicBezTo>
                      <a:pt x="72" y="978"/>
                      <a:pt x="1" y="1122"/>
                      <a:pt x="1" y="1278"/>
                    </a:cubicBezTo>
                    <a:cubicBezTo>
                      <a:pt x="1" y="1435"/>
                      <a:pt x="72" y="1578"/>
                      <a:pt x="196" y="1676"/>
                    </a:cubicBezTo>
                    <a:cubicBezTo>
                      <a:pt x="72" y="1767"/>
                      <a:pt x="1" y="1910"/>
                      <a:pt x="1" y="2067"/>
                    </a:cubicBezTo>
                    <a:cubicBezTo>
                      <a:pt x="1" y="2223"/>
                      <a:pt x="72" y="2367"/>
                      <a:pt x="196" y="2464"/>
                    </a:cubicBezTo>
                    <a:cubicBezTo>
                      <a:pt x="72" y="2556"/>
                      <a:pt x="1" y="2699"/>
                      <a:pt x="1" y="2855"/>
                    </a:cubicBezTo>
                    <a:cubicBezTo>
                      <a:pt x="1" y="3012"/>
                      <a:pt x="72" y="3155"/>
                      <a:pt x="196" y="3253"/>
                    </a:cubicBezTo>
                    <a:cubicBezTo>
                      <a:pt x="72" y="3344"/>
                      <a:pt x="1" y="3488"/>
                      <a:pt x="1" y="3644"/>
                    </a:cubicBezTo>
                    <a:cubicBezTo>
                      <a:pt x="1" y="3800"/>
                      <a:pt x="72" y="3944"/>
                      <a:pt x="196" y="4042"/>
                    </a:cubicBezTo>
                    <a:cubicBezTo>
                      <a:pt x="72" y="4133"/>
                      <a:pt x="1" y="4276"/>
                      <a:pt x="1" y="4433"/>
                    </a:cubicBezTo>
                    <a:cubicBezTo>
                      <a:pt x="1" y="4589"/>
                      <a:pt x="72" y="4732"/>
                      <a:pt x="196" y="4830"/>
                    </a:cubicBezTo>
                    <a:cubicBezTo>
                      <a:pt x="72" y="4921"/>
                      <a:pt x="1" y="5065"/>
                      <a:pt x="1" y="5221"/>
                    </a:cubicBezTo>
                    <a:cubicBezTo>
                      <a:pt x="1" y="5378"/>
                      <a:pt x="72" y="5521"/>
                      <a:pt x="196" y="5619"/>
                    </a:cubicBezTo>
                    <a:cubicBezTo>
                      <a:pt x="72" y="5710"/>
                      <a:pt x="1" y="5853"/>
                      <a:pt x="1" y="6010"/>
                    </a:cubicBezTo>
                    <a:cubicBezTo>
                      <a:pt x="1" y="6284"/>
                      <a:pt x="222" y="6499"/>
                      <a:pt x="489" y="6505"/>
                    </a:cubicBezTo>
                    <a:cubicBezTo>
                      <a:pt x="763" y="6505"/>
                      <a:pt x="985" y="6284"/>
                      <a:pt x="985" y="6010"/>
                    </a:cubicBezTo>
                    <a:cubicBezTo>
                      <a:pt x="985" y="5853"/>
                      <a:pt x="913" y="5710"/>
                      <a:pt x="783" y="5619"/>
                    </a:cubicBezTo>
                    <a:cubicBezTo>
                      <a:pt x="913" y="5521"/>
                      <a:pt x="985" y="5378"/>
                      <a:pt x="985" y="5221"/>
                    </a:cubicBezTo>
                    <a:cubicBezTo>
                      <a:pt x="985" y="5065"/>
                      <a:pt x="913" y="4921"/>
                      <a:pt x="783" y="4830"/>
                    </a:cubicBezTo>
                    <a:cubicBezTo>
                      <a:pt x="913" y="4732"/>
                      <a:pt x="985" y="4589"/>
                      <a:pt x="985" y="4433"/>
                    </a:cubicBezTo>
                    <a:cubicBezTo>
                      <a:pt x="985" y="4276"/>
                      <a:pt x="913" y="4133"/>
                      <a:pt x="783" y="4042"/>
                    </a:cubicBezTo>
                    <a:cubicBezTo>
                      <a:pt x="913" y="3944"/>
                      <a:pt x="985" y="3800"/>
                      <a:pt x="985" y="3644"/>
                    </a:cubicBezTo>
                    <a:cubicBezTo>
                      <a:pt x="985" y="3488"/>
                      <a:pt x="913" y="3344"/>
                      <a:pt x="783" y="3253"/>
                    </a:cubicBezTo>
                    <a:cubicBezTo>
                      <a:pt x="913" y="3155"/>
                      <a:pt x="985" y="3012"/>
                      <a:pt x="985" y="2855"/>
                    </a:cubicBezTo>
                    <a:cubicBezTo>
                      <a:pt x="985" y="2699"/>
                      <a:pt x="913" y="2556"/>
                      <a:pt x="783" y="2464"/>
                    </a:cubicBezTo>
                    <a:cubicBezTo>
                      <a:pt x="913" y="2367"/>
                      <a:pt x="985" y="2223"/>
                      <a:pt x="985" y="2067"/>
                    </a:cubicBezTo>
                    <a:cubicBezTo>
                      <a:pt x="985" y="1910"/>
                      <a:pt x="913" y="1767"/>
                      <a:pt x="783" y="1676"/>
                    </a:cubicBezTo>
                    <a:cubicBezTo>
                      <a:pt x="913" y="1578"/>
                      <a:pt x="985" y="1435"/>
                      <a:pt x="985" y="1278"/>
                    </a:cubicBezTo>
                    <a:cubicBezTo>
                      <a:pt x="985" y="1122"/>
                      <a:pt x="913" y="978"/>
                      <a:pt x="783" y="887"/>
                    </a:cubicBezTo>
                    <a:cubicBezTo>
                      <a:pt x="913" y="789"/>
                      <a:pt x="985" y="646"/>
                      <a:pt x="985" y="490"/>
                    </a:cubicBezTo>
                    <a:cubicBezTo>
                      <a:pt x="978" y="222"/>
                      <a:pt x="763" y="1"/>
                      <a:pt x="489" y="1"/>
                    </a:cubicBezTo>
                    <a:close/>
                  </a:path>
                </a:pathLst>
              </a:custGeom>
              <a:solidFill>
                <a:srgbClr val="D4DB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8889;p75">
                <a:extLst>
                  <a:ext uri="{FF2B5EF4-FFF2-40B4-BE49-F238E27FC236}">
                    <a16:creationId xmlns:a16="http://schemas.microsoft.com/office/drawing/2014/main" id="{B180553C-C57C-2CB9-8CAF-F9F4E02B0CC3}"/>
                  </a:ext>
                </a:extLst>
              </p:cNvPr>
              <p:cNvSpPr/>
              <p:nvPr/>
            </p:nvSpPr>
            <p:spPr>
              <a:xfrm>
                <a:off x="5148685" y="3555774"/>
                <a:ext cx="80338" cy="55014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179" extrusionOk="0">
                    <a:moveTo>
                      <a:pt x="1586" y="1"/>
                    </a:moveTo>
                    <a:cubicBezTo>
                      <a:pt x="1449" y="1"/>
                      <a:pt x="1312" y="58"/>
                      <a:pt x="1213" y="171"/>
                    </a:cubicBezTo>
                    <a:cubicBezTo>
                      <a:pt x="1115" y="288"/>
                      <a:pt x="1069" y="445"/>
                      <a:pt x="1109" y="601"/>
                    </a:cubicBezTo>
                    <a:cubicBezTo>
                      <a:pt x="1094" y="600"/>
                      <a:pt x="1080" y="599"/>
                      <a:pt x="1066" y="599"/>
                    </a:cubicBezTo>
                    <a:cubicBezTo>
                      <a:pt x="925" y="599"/>
                      <a:pt x="793" y="658"/>
                      <a:pt x="698" y="764"/>
                    </a:cubicBezTo>
                    <a:cubicBezTo>
                      <a:pt x="594" y="881"/>
                      <a:pt x="555" y="1044"/>
                      <a:pt x="587" y="1194"/>
                    </a:cubicBezTo>
                    <a:cubicBezTo>
                      <a:pt x="574" y="1193"/>
                      <a:pt x="561" y="1193"/>
                      <a:pt x="548" y="1193"/>
                    </a:cubicBezTo>
                    <a:cubicBezTo>
                      <a:pt x="406" y="1193"/>
                      <a:pt x="273" y="1256"/>
                      <a:pt x="183" y="1364"/>
                    </a:cubicBezTo>
                    <a:cubicBezTo>
                      <a:pt x="1" y="1566"/>
                      <a:pt x="27" y="1879"/>
                      <a:pt x="229" y="2061"/>
                    </a:cubicBezTo>
                    <a:cubicBezTo>
                      <a:pt x="320" y="2133"/>
                      <a:pt x="437" y="2178"/>
                      <a:pt x="555" y="2178"/>
                    </a:cubicBezTo>
                    <a:cubicBezTo>
                      <a:pt x="698" y="2178"/>
                      <a:pt x="828" y="2113"/>
                      <a:pt x="926" y="2009"/>
                    </a:cubicBezTo>
                    <a:cubicBezTo>
                      <a:pt x="1024" y="1892"/>
                      <a:pt x="1069" y="1735"/>
                      <a:pt x="1037" y="1585"/>
                    </a:cubicBezTo>
                    <a:lnTo>
                      <a:pt x="1037" y="1585"/>
                    </a:lnTo>
                    <a:cubicBezTo>
                      <a:pt x="1044" y="1586"/>
                      <a:pt x="1052" y="1586"/>
                      <a:pt x="1059" y="1586"/>
                    </a:cubicBezTo>
                    <a:cubicBezTo>
                      <a:pt x="1202" y="1586"/>
                      <a:pt x="1348" y="1527"/>
                      <a:pt x="1441" y="1416"/>
                    </a:cubicBezTo>
                    <a:cubicBezTo>
                      <a:pt x="1545" y="1299"/>
                      <a:pt x="1584" y="1142"/>
                      <a:pt x="1552" y="986"/>
                    </a:cubicBezTo>
                    <a:lnTo>
                      <a:pt x="1617" y="986"/>
                    </a:lnTo>
                    <a:cubicBezTo>
                      <a:pt x="1623" y="1097"/>
                      <a:pt x="1663" y="1207"/>
                      <a:pt x="1741" y="1292"/>
                    </a:cubicBezTo>
                    <a:cubicBezTo>
                      <a:pt x="1830" y="1393"/>
                      <a:pt x="1963" y="1457"/>
                      <a:pt x="2105" y="1457"/>
                    </a:cubicBezTo>
                    <a:cubicBezTo>
                      <a:pt x="2118" y="1457"/>
                      <a:pt x="2132" y="1456"/>
                      <a:pt x="2145" y="1455"/>
                    </a:cubicBezTo>
                    <a:lnTo>
                      <a:pt x="2145" y="1455"/>
                    </a:lnTo>
                    <a:cubicBezTo>
                      <a:pt x="2112" y="1605"/>
                      <a:pt x="2158" y="1761"/>
                      <a:pt x="2256" y="1879"/>
                    </a:cubicBezTo>
                    <a:cubicBezTo>
                      <a:pt x="2354" y="1992"/>
                      <a:pt x="2492" y="2049"/>
                      <a:pt x="2629" y="2049"/>
                    </a:cubicBezTo>
                    <a:cubicBezTo>
                      <a:pt x="2744" y="2049"/>
                      <a:pt x="2860" y="2008"/>
                      <a:pt x="2953" y="1924"/>
                    </a:cubicBezTo>
                    <a:cubicBezTo>
                      <a:pt x="3162" y="1748"/>
                      <a:pt x="3181" y="1435"/>
                      <a:pt x="2999" y="1227"/>
                    </a:cubicBezTo>
                    <a:cubicBezTo>
                      <a:pt x="2903" y="1126"/>
                      <a:pt x="2770" y="1062"/>
                      <a:pt x="2633" y="1062"/>
                    </a:cubicBezTo>
                    <a:cubicBezTo>
                      <a:pt x="2620" y="1062"/>
                      <a:pt x="2607" y="1063"/>
                      <a:pt x="2595" y="1064"/>
                    </a:cubicBezTo>
                    <a:cubicBezTo>
                      <a:pt x="2621" y="914"/>
                      <a:pt x="2581" y="758"/>
                      <a:pt x="2477" y="640"/>
                    </a:cubicBezTo>
                    <a:cubicBezTo>
                      <a:pt x="2384" y="535"/>
                      <a:pt x="2243" y="470"/>
                      <a:pt x="2100" y="470"/>
                    </a:cubicBezTo>
                    <a:cubicBezTo>
                      <a:pt x="2093" y="470"/>
                      <a:pt x="2087" y="471"/>
                      <a:pt x="2080" y="471"/>
                    </a:cubicBezTo>
                    <a:cubicBezTo>
                      <a:pt x="2073" y="341"/>
                      <a:pt x="2014" y="210"/>
                      <a:pt x="1910" y="125"/>
                    </a:cubicBezTo>
                    <a:cubicBezTo>
                      <a:pt x="1818" y="42"/>
                      <a:pt x="1702" y="1"/>
                      <a:pt x="1586" y="1"/>
                    </a:cubicBezTo>
                    <a:close/>
                  </a:path>
                </a:pathLst>
              </a:custGeom>
              <a:solidFill>
                <a:srgbClr val="D4DB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8890;p75">
                <a:extLst>
                  <a:ext uri="{FF2B5EF4-FFF2-40B4-BE49-F238E27FC236}">
                    <a16:creationId xmlns:a16="http://schemas.microsoft.com/office/drawing/2014/main" id="{566A2D26-503C-EDB3-203B-3020A026B4A6}"/>
                  </a:ext>
                </a:extLst>
              </p:cNvPr>
              <p:cNvSpPr/>
              <p:nvPr/>
            </p:nvSpPr>
            <p:spPr>
              <a:xfrm>
                <a:off x="5088217" y="3540499"/>
                <a:ext cx="91093" cy="197536"/>
              </a:xfrm>
              <a:custGeom>
                <a:avLst/>
                <a:gdLst/>
                <a:ahLst/>
                <a:cxnLst/>
                <a:rect l="l" t="t" r="r" b="b"/>
                <a:pathLst>
                  <a:path w="3608" h="7824" extrusionOk="0">
                    <a:moveTo>
                      <a:pt x="2682" y="1"/>
                    </a:moveTo>
                    <a:lnTo>
                      <a:pt x="2682" y="7"/>
                    </a:lnTo>
                    <a:cubicBezTo>
                      <a:pt x="2128" y="7"/>
                      <a:pt x="890" y="2040"/>
                      <a:pt x="473" y="2790"/>
                    </a:cubicBezTo>
                    <a:cubicBezTo>
                      <a:pt x="62" y="3546"/>
                      <a:pt x="225" y="5078"/>
                      <a:pt x="173" y="5886"/>
                    </a:cubicBezTo>
                    <a:cubicBezTo>
                      <a:pt x="124" y="6645"/>
                      <a:pt x="0" y="7824"/>
                      <a:pt x="488" y="7824"/>
                    </a:cubicBezTo>
                    <a:cubicBezTo>
                      <a:pt x="519" y="7824"/>
                      <a:pt x="553" y="7819"/>
                      <a:pt x="590" y="7808"/>
                    </a:cubicBezTo>
                    <a:cubicBezTo>
                      <a:pt x="1196" y="7646"/>
                      <a:pt x="2200" y="6753"/>
                      <a:pt x="2780" y="6498"/>
                    </a:cubicBezTo>
                    <a:cubicBezTo>
                      <a:pt x="3354" y="6251"/>
                      <a:pt x="3380" y="5052"/>
                      <a:pt x="3328" y="4100"/>
                    </a:cubicBezTo>
                    <a:cubicBezTo>
                      <a:pt x="3269" y="3155"/>
                      <a:pt x="3608" y="229"/>
                      <a:pt x="2682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891;p75">
                <a:extLst>
                  <a:ext uri="{FF2B5EF4-FFF2-40B4-BE49-F238E27FC236}">
                    <a16:creationId xmlns:a16="http://schemas.microsoft.com/office/drawing/2014/main" id="{ED447D40-7073-5805-59FA-AA0C90A3DDD2}"/>
                  </a:ext>
                </a:extLst>
              </p:cNvPr>
              <p:cNvSpPr/>
              <p:nvPr/>
            </p:nvSpPr>
            <p:spPr>
              <a:xfrm>
                <a:off x="5201831" y="3540499"/>
                <a:ext cx="91118" cy="197536"/>
              </a:xfrm>
              <a:custGeom>
                <a:avLst/>
                <a:gdLst/>
                <a:ahLst/>
                <a:cxnLst/>
                <a:rect l="l" t="t" r="r" b="b"/>
                <a:pathLst>
                  <a:path w="3609" h="7824" extrusionOk="0">
                    <a:moveTo>
                      <a:pt x="920" y="1"/>
                    </a:moveTo>
                    <a:cubicBezTo>
                      <a:pt x="1" y="229"/>
                      <a:pt x="340" y="3155"/>
                      <a:pt x="281" y="4100"/>
                    </a:cubicBezTo>
                    <a:cubicBezTo>
                      <a:pt x="222" y="5052"/>
                      <a:pt x="255" y="6251"/>
                      <a:pt x="828" y="6498"/>
                    </a:cubicBezTo>
                    <a:cubicBezTo>
                      <a:pt x="1409" y="6753"/>
                      <a:pt x="2412" y="7646"/>
                      <a:pt x="3018" y="7808"/>
                    </a:cubicBezTo>
                    <a:cubicBezTo>
                      <a:pt x="3055" y="7819"/>
                      <a:pt x="3089" y="7824"/>
                      <a:pt x="3121" y="7824"/>
                    </a:cubicBezTo>
                    <a:cubicBezTo>
                      <a:pt x="3608" y="7824"/>
                      <a:pt x="3484" y="6645"/>
                      <a:pt x="3435" y="5886"/>
                    </a:cubicBezTo>
                    <a:cubicBezTo>
                      <a:pt x="3377" y="5078"/>
                      <a:pt x="3546" y="3546"/>
                      <a:pt x="3129" y="2790"/>
                    </a:cubicBezTo>
                    <a:cubicBezTo>
                      <a:pt x="2719" y="2040"/>
                      <a:pt x="1480" y="7"/>
                      <a:pt x="920" y="7"/>
                    </a:cubicBezTo>
                    <a:lnTo>
                      <a:pt x="920" y="1"/>
                    </a:ln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35;p36">
            <a:extLst>
              <a:ext uri="{FF2B5EF4-FFF2-40B4-BE49-F238E27FC236}">
                <a16:creationId xmlns:a16="http://schemas.microsoft.com/office/drawing/2014/main" id="{9DFE0435-2768-B856-8141-0C80A92A4E85}"/>
              </a:ext>
            </a:extLst>
          </p:cNvPr>
          <p:cNvSpPr txBox="1">
            <a:spLocks/>
          </p:cNvSpPr>
          <p:nvPr/>
        </p:nvSpPr>
        <p:spPr>
          <a:xfrm>
            <a:off x="332100" y="509217"/>
            <a:ext cx="2674700" cy="651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ata"/>
              <a:buNone/>
              <a:defRPr sz="35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dirty="0"/>
              <a:t>Background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8CB14DA5-9004-CE60-716A-145FD40B57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059452"/>
              </p:ext>
            </p:extLst>
          </p:nvPr>
        </p:nvGraphicFramePr>
        <p:xfrm>
          <a:off x="4670795" y="1393490"/>
          <a:ext cx="4226327" cy="3017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9518B8D-0AB5-4619-373E-4BFCA270A0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614650"/>
              </p:ext>
            </p:extLst>
          </p:nvPr>
        </p:nvGraphicFramePr>
        <p:xfrm>
          <a:off x="332100" y="1383762"/>
          <a:ext cx="4338694" cy="30175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15724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435;p36">
            <a:extLst>
              <a:ext uri="{FF2B5EF4-FFF2-40B4-BE49-F238E27FC236}">
                <a16:creationId xmlns:a16="http://schemas.microsoft.com/office/drawing/2014/main" id="{9DFE0435-2768-B856-8141-0C80A92A4E85}"/>
              </a:ext>
            </a:extLst>
          </p:cNvPr>
          <p:cNvSpPr txBox="1">
            <a:spLocks/>
          </p:cNvSpPr>
          <p:nvPr/>
        </p:nvSpPr>
        <p:spPr>
          <a:xfrm>
            <a:off x="332100" y="509217"/>
            <a:ext cx="2674700" cy="651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ata"/>
              <a:buNone/>
              <a:defRPr sz="3500" b="0" i="0" u="none" strike="noStrike" cap="none">
                <a:solidFill>
                  <a:schemeClr val="dk1"/>
                </a:solidFill>
                <a:latin typeface="Alata"/>
                <a:ea typeface="Alata"/>
                <a:cs typeface="Alata"/>
                <a:sym typeface="Alat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 dirty="0"/>
              <a:t>Motivation</a:t>
            </a:r>
          </a:p>
        </p:txBody>
      </p:sp>
      <p:sp>
        <p:nvSpPr>
          <p:cNvPr id="5" name="Google Shape;436;p36">
            <a:extLst>
              <a:ext uri="{FF2B5EF4-FFF2-40B4-BE49-F238E27FC236}">
                <a16:creationId xmlns:a16="http://schemas.microsoft.com/office/drawing/2014/main" id="{78685E06-4986-10B9-1860-40A109E25B1A}"/>
              </a:ext>
            </a:extLst>
          </p:cNvPr>
          <p:cNvSpPr txBox="1">
            <a:spLocks/>
          </p:cNvSpPr>
          <p:nvPr/>
        </p:nvSpPr>
        <p:spPr>
          <a:xfrm>
            <a:off x="332099" y="1269167"/>
            <a:ext cx="6401086" cy="3473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buClr>
                <a:schemeClr val="dk2"/>
              </a:buClr>
              <a:buSzPts val="1400"/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dk2"/>
                </a:solidFill>
                <a:latin typeface="Montserrat" panose="00000500000000000000" pitchFamily="2" charset="0"/>
                <a:sym typeface="Montserrat"/>
              </a:rPr>
              <a:t>癌症十年來都是台灣死亡人數最高的致死原因</a:t>
            </a:r>
            <a:endParaRPr lang="en-US" altLang="zh-TW" sz="2000" dirty="0">
              <a:solidFill>
                <a:schemeClr val="dk2"/>
              </a:solidFill>
              <a:latin typeface="Montserrat" panose="00000500000000000000" pitchFamily="2" charset="0"/>
              <a:sym typeface="Montserrat"/>
            </a:endParaRPr>
          </a:p>
          <a:p>
            <a:pPr>
              <a:buClr>
                <a:schemeClr val="dk2"/>
              </a:buClr>
              <a:buSzPts val="1400"/>
            </a:pPr>
            <a:endParaRPr lang="en-US" altLang="zh-TW" sz="1000" dirty="0">
              <a:solidFill>
                <a:schemeClr val="dk2"/>
              </a:solidFill>
              <a:latin typeface="Montserrat" panose="00000500000000000000" pitchFamily="2" charset="0"/>
              <a:sym typeface="Montserrat"/>
            </a:endParaRPr>
          </a:p>
          <a:p>
            <a:pPr marL="342900" indent="-342900">
              <a:buClr>
                <a:schemeClr val="dk2"/>
              </a:buClr>
              <a:buSzPts val="1400"/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dk2"/>
                </a:solidFill>
                <a:latin typeface="Montserrat" panose="00000500000000000000" pitchFamily="2" charset="0"/>
                <a:sym typeface="Montserrat"/>
              </a:rPr>
              <a:t>其中又以氣管、支氣管和肺癌為死亡人數最多的疾病</a:t>
            </a:r>
            <a:endParaRPr lang="en-US" altLang="zh-TW" sz="2000" dirty="0">
              <a:solidFill>
                <a:schemeClr val="dk2"/>
              </a:solidFill>
              <a:latin typeface="Montserrat" panose="00000500000000000000" pitchFamily="2" charset="0"/>
              <a:sym typeface="Montserrat"/>
            </a:endParaRPr>
          </a:p>
          <a:p>
            <a:pPr>
              <a:buClr>
                <a:schemeClr val="dk2"/>
              </a:buClr>
              <a:buSzPts val="1400"/>
            </a:pPr>
            <a:endParaRPr lang="en-US" altLang="zh-TW" sz="1000" dirty="0">
              <a:solidFill>
                <a:schemeClr val="dk2"/>
              </a:solidFill>
              <a:latin typeface="Montserrat" panose="00000500000000000000" pitchFamily="2" charset="0"/>
              <a:sym typeface="Montserrat"/>
            </a:endParaRPr>
          </a:p>
          <a:p>
            <a:pPr>
              <a:buClr>
                <a:schemeClr val="dk2"/>
              </a:buClr>
              <a:buSzPts val="1400"/>
            </a:pPr>
            <a:endParaRPr lang="en-US" altLang="zh-TW" sz="1000" dirty="0">
              <a:solidFill>
                <a:schemeClr val="dk2"/>
              </a:solidFill>
              <a:latin typeface="Montserrat" panose="00000500000000000000" pitchFamily="2" charset="0"/>
              <a:sym typeface="Montserrat"/>
            </a:endParaRPr>
          </a:p>
          <a:p>
            <a:pPr>
              <a:buClr>
                <a:schemeClr val="dk2"/>
              </a:buClr>
              <a:buSzPts val="1400"/>
            </a:pPr>
            <a:endParaRPr lang="en-US" altLang="zh-TW" sz="1000" dirty="0">
              <a:solidFill>
                <a:schemeClr val="dk2"/>
              </a:solidFill>
              <a:latin typeface="Montserrat" panose="00000500000000000000" pitchFamily="2" charset="0"/>
              <a:sym typeface="Montserrat"/>
            </a:endParaRPr>
          </a:p>
          <a:p>
            <a:pPr>
              <a:buClr>
                <a:schemeClr val="dk2"/>
              </a:buClr>
              <a:buSzPts val="1400"/>
            </a:pPr>
            <a:endParaRPr lang="en-US" altLang="zh-TW" sz="1000" b="1" dirty="0">
              <a:solidFill>
                <a:schemeClr val="dk2"/>
              </a:solidFill>
              <a:latin typeface="Montserrat" panose="00000500000000000000" pitchFamily="2" charset="0"/>
              <a:sym typeface="Montserrat"/>
            </a:endParaRPr>
          </a:p>
          <a:p>
            <a:pPr marL="342900" indent="-342900">
              <a:buClr>
                <a:schemeClr val="dk2"/>
              </a:buClr>
              <a:buSzPts val="1400"/>
              <a:buFont typeface="Wingdings" panose="05000000000000000000" pitchFamily="2" charset="2"/>
              <a:buChar char="Ø"/>
            </a:pPr>
            <a:r>
              <a:rPr lang="zh-TW" altLang="en-US" sz="2000" b="1" dirty="0">
                <a:solidFill>
                  <a:schemeClr val="accent1">
                    <a:lumMod val="50000"/>
                  </a:schemeClr>
                </a:solidFill>
                <a:latin typeface="Montserrat" panose="00000500000000000000" pitchFamily="2" charset="0"/>
                <a:sym typeface="Montserrat"/>
              </a:rPr>
              <a:t>預測肺癌患者的風險程度</a:t>
            </a:r>
            <a:endParaRPr lang="en-US" altLang="zh-TW" sz="2000" b="1" dirty="0">
              <a:solidFill>
                <a:schemeClr val="accent1">
                  <a:lumMod val="50000"/>
                </a:schemeClr>
              </a:solidFill>
              <a:latin typeface="Montserrat" panose="00000500000000000000" pitchFamily="2" charset="0"/>
              <a:sym typeface="Montserrat"/>
            </a:endParaRPr>
          </a:p>
          <a:p>
            <a:pPr marL="822960" lvl="8" indent="-457200">
              <a:spcBef>
                <a:spcPts val="1200"/>
              </a:spcBef>
              <a:buClr>
                <a:schemeClr val="dk2"/>
              </a:buClr>
              <a:buSzPts val="1400"/>
              <a:buFont typeface="+mj-lt"/>
              <a:buAutoNum type="arabicPeriod"/>
            </a:pPr>
            <a:r>
              <a:rPr lang="zh-TW" altLang="en-US" sz="2000" dirty="0">
                <a:solidFill>
                  <a:schemeClr val="dk2"/>
                </a:solidFill>
                <a:latin typeface="Montserrat" panose="00000500000000000000" pitchFamily="2" charset="0"/>
                <a:sym typeface="Montserrat"/>
              </a:rPr>
              <a:t>做為醫護人員初步快速判斷患者情況的參考</a:t>
            </a:r>
            <a:endParaRPr lang="en-US" altLang="zh-TW" sz="2000" dirty="0">
              <a:solidFill>
                <a:schemeClr val="dk2"/>
              </a:solidFill>
              <a:latin typeface="Montserrat" panose="00000500000000000000" pitchFamily="2" charset="0"/>
              <a:sym typeface="Montserrat"/>
            </a:endParaRPr>
          </a:p>
          <a:p>
            <a:pPr marL="822960" lvl="2" indent="-457200">
              <a:spcBef>
                <a:spcPts val="1200"/>
              </a:spcBef>
              <a:buClr>
                <a:schemeClr val="dk2"/>
              </a:buClr>
              <a:buSzPts val="1400"/>
              <a:buFont typeface="+mj-lt"/>
              <a:buAutoNum type="arabicPeriod" startAt="2"/>
            </a:pPr>
            <a:r>
              <a:rPr lang="zh-TW" altLang="en-US" sz="2000" dirty="0">
                <a:solidFill>
                  <a:schemeClr val="dk2"/>
                </a:solidFill>
                <a:latin typeface="Montserrat" panose="00000500000000000000" pitchFamily="2" charset="0"/>
                <a:sym typeface="Montserrat"/>
              </a:rPr>
              <a:t>提前預判患者病況，即時給予醫療照護</a:t>
            </a:r>
            <a:endParaRPr lang="en-US" altLang="zh-TW" sz="2000" dirty="0">
              <a:solidFill>
                <a:schemeClr val="dk2"/>
              </a:solidFill>
              <a:latin typeface="Montserrat" panose="00000500000000000000" pitchFamily="2" charset="0"/>
              <a:sym typeface="Montserrat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EB9A5B0-A9E5-9FD9-E836-5C9039EC952F}"/>
              </a:ext>
            </a:extLst>
          </p:cNvPr>
          <p:cNvGrpSpPr>
            <a:grpSpLocks noChangeAspect="1"/>
          </p:cNvGrpSpPr>
          <p:nvPr/>
        </p:nvGrpSpPr>
        <p:grpSpPr>
          <a:xfrm>
            <a:off x="6445576" y="1400281"/>
            <a:ext cx="2366325" cy="3743219"/>
            <a:chOff x="1002229" y="1542724"/>
            <a:chExt cx="1801525" cy="2849778"/>
          </a:xfrm>
        </p:grpSpPr>
        <p:grpSp>
          <p:nvGrpSpPr>
            <p:cNvPr id="49" name="Google Shape;7267;p73">
              <a:extLst>
                <a:ext uri="{FF2B5EF4-FFF2-40B4-BE49-F238E27FC236}">
                  <a16:creationId xmlns:a16="http://schemas.microsoft.com/office/drawing/2014/main" id="{05C69FEE-30F8-09F0-2B48-C0AC6A0DFE0E}"/>
                </a:ext>
              </a:extLst>
            </p:cNvPr>
            <p:cNvGrpSpPr/>
            <p:nvPr/>
          </p:nvGrpSpPr>
          <p:grpSpPr>
            <a:xfrm>
              <a:off x="1002229" y="1542724"/>
              <a:ext cx="1801525" cy="2849778"/>
              <a:chOff x="1002229" y="1542724"/>
              <a:chExt cx="1801525" cy="2849778"/>
            </a:xfrm>
          </p:grpSpPr>
          <p:sp>
            <p:nvSpPr>
              <p:cNvPr id="50" name="Google Shape;7268;p73">
                <a:extLst>
                  <a:ext uri="{FF2B5EF4-FFF2-40B4-BE49-F238E27FC236}">
                    <a16:creationId xmlns:a16="http://schemas.microsoft.com/office/drawing/2014/main" id="{3F381324-D959-5D63-347F-A3DB5B1DB45C}"/>
                  </a:ext>
                </a:extLst>
              </p:cNvPr>
              <p:cNvSpPr/>
              <p:nvPr/>
            </p:nvSpPr>
            <p:spPr>
              <a:xfrm>
                <a:off x="1002229" y="1542724"/>
                <a:ext cx="1801525" cy="2849778"/>
              </a:xfrm>
              <a:custGeom>
                <a:avLst/>
                <a:gdLst/>
                <a:ahLst/>
                <a:cxnLst/>
                <a:rect l="l" t="t" r="r" b="b"/>
                <a:pathLst>
                  <a:path w="71284" h="112762" extrusionOk="0">
                    <a:moveTo>
                      <a:pt x="33233" y="0"/>
                    </a:moveTo>
                    <a:cubicBezTo>
                      <a:pt x="24128" y="0"/>
                      <a:pt x="22128" y="6626"/>
                      <a:pt x="21469" y="8958"/>
                    </a:cubicBezTo>
                    <a:cubicBezTo>
                      <a:pt x="20788" y="11339"/>
                      <a:pt x="22134" y="12004"/>
                      <a:pt x="22096" y="14347"/>
                    </a:cubicBezTo>
                    <a:cubicBezTo>
                      <a:pt x="22057" y="16668"/>
                      <a:pt x="19404" y="18238"/>
                      <a:pt x="19567" y="19104"/>
                    </a:cubicBezTo>
                    <a:cubicBezTo>
                      <a:pt x="19709" y="19791"/>
                      <a:pt x="21158" y="19867"/>
                      <a:pt x="21807" y="19867"/>
                    </a:cubicBezTo>
                    <a:cubicBezTo>
                      <a:pt x="21992" y="19867"/>
                      <a:pt x="22112" y="19862"/>
                      <a:pt x="22112" y="19862"/>
                    </a:cubicBezTo>
                    <a:lnTo>
                      <a:pt x="22112" y="19862"/>
                    </a:lnTo>
                    <a:cubicBezTo>
                      <a:pt x="22499" y="20706"/>
                      <a:pt x="21447" y="21333"/>
                      <a:pt x="21431" y="21850"/>
                    </a:cubicBezTo>
                    <a:cubicBezTo>
                      <a:pt x="21414" y="22368"/>
                      <a:pt x="22079" y="22717"/>
                      <a:pt x="22079" y="22717"/>
                    </a:cubicBezTo>
                    <a:cubicBezTo>
                      <a:pt x="22079" y="22717"/>
                      <a:pt x="21431" y="23011"/>
                      <a:pt x="22079" y="23768"/>
                    </a:cubicBezTo>
                    <a:cubicBezTo>
                      <a:pt x="22722" y="24542"/>
                      <a:pt x="22112" y="24711"/>
                      <a:pt x="22079" y="26073"/>
                    </a:cubicBezTo>
                    <a:cubicBezTo>
                      <a:pt x="22047" y="27196"/>
                      <a:pt x="23447" y="27430"/>
                      <a:pt x="24973" y="27430"/>
                    </a:cubicBezTo>
                    <a:cubicBezTo>
                      <a:pt x="25327" y="27430"/>
                      <a:pt x="25692" y="27419"/>
                      <a:pt x="26041" y="27403"/>
                    </a:cubicBezTo>
                    <a:cubicBezTo>
                      <a:pt x="26144" y="27397"/>
                      <a:pt x="26242" y="27397"/>
                      <a:pt x="26340" y="27397"/>
                    </a:cubicBezTo>
                    <a:cubicBezTo>
                      <a:pt x="28030" y="27397"/>
                      <a:pt x="28929" y="28171"/>
                      <a:pt x="29343" y="30024"/>
                    </a:cubicBezTo>
                    <a:cubicBezTo>
                      <a:pt x="29806" y="31975"/>
                      <a:pt x="28329" y="32787"/>
                      <a:pt x="28329" y="32787"/>
                    </a:cubicBezTo>
                    <a:cubicBezTo>
                      <a:pt x="28329" y="32787"/>
                      <a:pt x="24809" y="33620"/>
                      <a:pt x="22243" y="34890"/>
                    </a:cubicBezTo>
                    <a:cubicBezTo>
                      <a:pt x="19682" y="36187"/>
                      <a:pt x="18646" y="36824"/>
                      <a:pt x="13813" y="37789"/>
                    </a:cubicBezTo>
                    <a:cubicBezTo>
                      <a:pt x="8964" y="38742"/>
                      <a:pt x="5994" y="46049"/>
                      <a:pt x="5923" y="53612"/>
                    </a:cubicBezTo>
                    <a:cubicBezTo>
                      <a:pt x="5863" y="61170"/>
                      <a:pt x="5351" y="63034"/>
                      <a:pt x="5182" y="67295"/>
                    </a:cubicBezTo>
                    <a:cubicBezTo>
                      <a:pt x="5019" y="71572"/>
                      <a:pt x="6179" y="74357"/>
                      <a:pt x="4277" y="79027"/>
                    </a:cubicBezTo>
                    <a:cubicBezTo>
                      <a:pt x="2398" y="83707"/>
                      <a:pt x="1014" y="95183"/>
                      <a:pt x="1351" y="100179"/>
                    </a:cubicBezTo>
                    <a:cubicBezTo>
                      <a:pt x="1662" y="105198"/>
                      <a:pt x="185" y="112298"/>
                      <a:pt x="0" y="112756"/>
                    </a:cubicBezTo>
                    <a:lnTo>
                      <a:pt x="6729" y="112756"/>
                    </a:lnTo>
                    <a:cubicBezTo>
                      <a:pt x="6729" y="112756"/>
                      <a:pt x="9923" y="103460"/>
                      <a:pt x="11138" y="101155"/>
                    </a:cubicBezTo>
                    <a:cubicBezTo>
                      <a:pt x="12358" y="98834"/>
                      <a:pt x="14091" y="88045"/>
                      <a:pt x="14037" y="86018"/>
                    </a:cubicBezTo>
                    <a:cubicBezTo>
                      <a:pt x="13960" y="84007"/>
                      <a:pt x="14587" y="75207"/>
                      <a:pt x="14941" y="74264"/>
                    </a:cubicBezTo>
                    <a:cubicBezTo>
                      <a:pt x="15181" y="73637"/>
                      <a:pt x="15955" y="59476"/>
                      <a:pt x="15955" y="59476"/>
                    </a:cubicBezTo>
                    <a:cubicBezTo>
                      <a:pt x="15955" y="59476"/>
                      <a:pt x="18554" y="72112"/>
                      <a:pt x="18592" y="77239"/>
                    </a:cubicBezTo>
                    <a:cubicBezTo>
                      <a:pt x="18608" y="82367"/>
                      <a:pt x="18298" y="86628"/>
                      <a:pt x="18074" y="89434"/>
                    </a:cubicBezTo>
                    <a:cubicBezTo>
                      <a:pt x="17851" y="92219"/>
                      <a:pt x="17006" y="96698"/>
                      <a:pt x="16914" y="98970"/>
                    </a:cubicBezTo>
                    <a:cubicBezTo>
                      <a:pt x="16821" y="101253"/>
                      <a:pt x="14609" y="105198"/>
                      <a:pt x="15693" y="112761"/>
                    </a:cubicBezTo>
                    <a:lnTo>
                      <a:pt x="55569" y="112761"/>
                    </a:lnTo>
                    <a:cubicBezTo>
                      <a:pt x="56659" y="105203"/>
                      <a:pt x="54446" y="101253"/>
                      <a:pt x="54354" y="98970"/>
                    </a:cubicBezTo>
                    <a:cubicBezTo>
                      <a:pt x="54261" y="96698"/>
                      <a:pt x="53433" y="92219"/>
                      <a:pt x="53193" y="89434"/>
                    </a:cubicBezTo>
                    <a:cubicBezTo>
                      <a:pt x="52970" y="86628"/>
                      <a:pt x="52654" y="82367"/>
                      <a:pt x="52692" y="77239"/>
                    </a:cubicBezTo>
                    <a:cubicBezTo>
                      <a:pt x="52713" y="72112"/>
                      <a:pt x="55313" y="59481"/>
                      <a:pt x="55313" y="59481"/>
                    </a:cubicBezTo>
                    <a:cubicBezTo>
                      <a:pt x="55313" y="59481"/>
                      <a:pt x="56086" y="73648"/>
                      <a:pt x="56326" y="74270"/>
                    </a:cubicBezTo>
                    <a:cubicBezTo>
                      <a:pt x="56675" y="75212"/>
                      <a:pt x="57301" y="84012"/>
                      <a:pt x="57231" y="86018"/>
                    </a:cubicBezTo>
                    <a:cubicBezTo>
                      <a:pt x="57176" y="88045"/>
                      <a:pt x="58909" y="98839"/>
                      <a:pt x="60124" y="101160"/>
                    </a:cubicBezTo>
                    <a:cubicBezTo>
                      <a:pt x="61345" y="103465"/>
                      <a:pt x="64554" y="112761"/>
                      <a:pt x="64554" y="112761"/>
                    </a:cubicBezTo>
                    <a:lnTo>
                      <a:pt x="71284" y="112761"/>
                    </a:lnTo>
                    <a:cubicBezTo>
                      <a:pt x="71082" y="112298"/>
                      <a:pt x="69605" y="105203"/>
                      <a:pt x="69938" y="100185"/>
                    </a:cubicBezTo>
                    <a:cubicBezTo>
                      <a:pt x="70248" y="95183"/>
                      <a:pt x="68870" y="83713"/>
                      <a:pt x="66984" y="79027"/>
                    </a:cubicBezTo>
                    <a:cubicBezTo>
                      <a:pt x="65088" y="74362"/>
                      <a:pt x="66249" y="71578"/>
                      <a:pt x="66085" y="67300"/>
                    </a:cubicBezTo>
                    <a:cubicBezTo>
                      <a:pt x="65916" y="63039"/>
                      <a:pt x="65638" y="59683"/>
                      <a:pt x="65568" y="52119"/>
                    </a:cubicBezTo>
                    <a:cubicBezTo>
                      <a:pt x="65513" y="44534"/>
                      <a:pt x="62336" y="37696"/>
                      <a:pt x="57487" y="36715"/>
                    </a:cubicBezTo>
                    <a:cubicBezTo>
                      <a:pt x="52654" y="35762"/>
                      <a:pt x="52049" y="34541"/>
                      <a:pt x="49482" y="33266"/>
                    </a:cubicBezTo>
                    <a:cubicBezTo>
                      <a:pt x="47842" y="32432"/>
                      <a:pt x="46262" y="31490"/>
                      <a:pt x="44742" y="30449"/>
                    </a:cubicBezTo>
                    <a:cubicBezTo>
                      <a:pt x="42251" y="29670"/>
                      <a:pt x="43156" y="27032"/>
                      <a:pt x="43156" y="24139"/>
                    </a:cubicBezTo>
                    <a:cubicBezTo>
                      <a:pt x="43156" y="21262"/>
                      <a:pt x="47363" y="19622"/>
                      <a:pt x="47858" y="12762"/>
                    </a:cubicBezTo>
                    <a:cubicBezTo>
                      <a:pt x="48360" y="5879"/>
                      <a:pt x="43712" y="365"/>
                      <a:pt x="33974" y="16"/>
                    </a:cubicBezTo>
                    <a:cubicBezTo>
                      <a:pt x="33718" y="5"/>
                      <a:pt x="33473" y="0"/>
                      <a:pt x="3323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7269;p73">
                <a:extLst>
                  <a:ext uri="{FF2B5EF4-FFF2-40B4-BE49-F238E27FC236}">
                    <a16:creationId xmlns:a16="http://schemas.microsoft.com/office/drawing/2014/main" id="{8B756580-D9BD-EF04-46DF-CDACC9F9A713}"/>
                  </a:ext>
                </a:extLst>
              </p:cNvPr>
              <p:cNvSpPr/>
              <p:nvPr/>
            </p:nvSpPr>
            <p:spPr>
              <a:xfrm>
                <a:off x="1586934" y="1597666"/>
                <a:ext cx="592312" cy="519173"/>
              </a:xfrm>
              <a:custGeom>
                <a:avLst/>
                <a:gdLst/>
                <a:ahLst/>
                <a:cxnLst/>
                <a:rect l="l" t="t" r="r" b="b"/>
                <a:pathLst>
                  <a:path w="23437" h="20543" extrusionOk="0">
                    <a:moveTo>
                      <a:pt x="11144" y="0"/>
                    </a:moveTo>
                    <a:cubicBezTo>
                      <a:pt x="4392" y="0"/>
                      <a:pt x="605" y="2681"/>
                      <a:pt x="306" y="6621"/>
                    </a:cubicBezTo>
                    <a:cubicBezTo>
                      <a:pt x="0" y="10620"/>
                      <a:pt x="1815" y="11912"/>
                      <a:pt x="4376" y="11912"/>
                    </a:cubicBezTo>
                    <a:cubicBezTo>
                      <a:pt x="4621" y="11912"/>
                      <a:pt x="4877" y="11901"/>
                      <a:pt x="5139" y="11873"/>
                    </a:cubicBezTo>
                    <a:cubicBezTo>
                      <a:pt x="5139" y="11873"/>
                      <a:pt x="5362" y="11857"/>
                      <a:pt x="5656" y="11857"/>
                    </a:cubicBezTo>
                    <a:cubicBezTo>
                      <a:pt x="6234" y="11857"/>
                      <a:pt x="7073" y="11928"/>
                      <a:pt x="7073" y="12298"/>
                    </a:cubicBezTo>
                    <a:cubicBezTo>
                      <a:pt x="7073" y="12854"/>
                      <a:pt x="6888" y="14364"/>
                      <a:pt x="8125" y="14402"/>
                    </a:cubicBezTo>
                    <a:cubicBezTo>
                      <a:pt x="8539" y="14418"/>
                      <a:pt x="8926" y="14429"/>
                      <a:pt x="9258" y="14429"/>
                    </a:cubicBezTo>
                    <a:cubicBezTo>
                      <a:pt x="9923" y="14429"/>
                      <a:pt x="10375" y="14402"/>
                      <a:pt x="10375" y="14402"/>
                    </a:cubicBezTo>
                    <a:cubicBezTo>
                      <a:pt x="10375" y="14402"/>
                      <a:pt x="10724" y="16096"/>
                      <a:pt x="11465" y="16451"/>
                    </a:cubicBezTo>
                    <a:cubicBezTo>
                      <a:pt x="12201" y="16821"/>
                      <a:pt x="11906" y="17480"/>
                      <a:pt x="12130" y="17867"/>
                    </a:cubicBezTo>
                    <a:cubicBezTo>
                      <a:pt x="12348" y="18238"/>
                      <a:pt x="13236" y="18663"/>
                      <a:pt x="13585" y="19230"/>
                    </a:cubicBezTo>
                    <a:cubicBezTo>
                      <a:pt x="13939" y="19785"/>
                      <a:pt x="14086" y="20521"/>
                      <a:pt x="14674" y="20543"/>
                    </a:cubicBezTo>
                    <a:lnTo>
                      <a:pt x="14707" y="20543"/>
                    </a:lnTo>
                    <a:cubicBezTo>
                      <a:pt x="15301" y="20543"/>
                      <a:pt x="15759" y="20047"/>
                      <a:pt x="15377" y="19268"/>
                    </a:cubicBezTo>
                    <a:cubicBezTo>
                      <a:pt x="14969" y="18456"/>
                      <a:pt x="14582" y="17737"/>
                      <a:pt x="14843" y="17666"/>
                    </a:cubicBezTo>
                    <a:cubicBezTo>
                      <a:pt x="14854" y="17660"/>
                      <a:pt x="14860" y="17660"/>
                      <a:pt x="14871" y="17666"/>
                    </a:cubicBezTo>
                    <a:cubicBezTo>
                      <a:pt x="15099" y="17666"/>
                      <a:pt x="16009" y="17971"/>
                      <a:pt x="16985" y="17971"/>
                    </a:cubicBezTo>
                    <a:cubicBezTo>
                      <a:pt x="17562" y="17971"/>
                      <a:pt x="18162" y="17862"/>
                      <a:pt x="18663" y="17519"/>
                    </a:cubicBezTo>
                    <a:cubicBezTo>
                      <a:pt x="20064" y="16560"/>
                      <a:pt x="21998" y="15361"/>
                      <a:pt x="21077" y="12576"/>
                    </a:cubicBezTo>
                    <a:lnTo>
                      <a:pt x="21132" y="12576"/>
                    </a:lnTo>
                    <a:cubicBezTo>
                      <a:pt x="21437" y="12576"/>
                      <a:pt x="22984" y="12457"/>
                      <a:pt x="23197" y="10048"/>
                    </a:cubicBezTo>
                    <a:cubicBezTo>
                      <a:pt x="23436" y="7373"/>
                      <a:pt x="21851" y="807"/>
                      <a:pt x="13568" y="104"/>
                    </a:cubicBezTo>
                    <a:cubicBezTo>
                      <a:pt x="12724" y="33"/>
                      <a:pt x="11912" y="0"/>
                      <a:pt x="1114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7270;p73">
                <a:extLst>
                  <a:ext uri="{FF2B5EF4-FFF2-40B4-BE49-F238E27FC236}">
                    <a16:creationId xmlns:a16="http://schemas.microsoft.com/office/drawing/2014/main" id="{3C5BD2CB-BFED-6695-276E-F2FFC3C1C36B}"/>
                  </a:ext>
                </a:extLst>
              </p:cNvPr>
              <p:cNvSpPr/>
              <p:nvPr/>
            </p:nvSpPr>
            <p:spPr>
              <a:xfrm>
                <a:off x="1915375" y="2556935"/>
                <a:ext cx="398547" cy="598251"/>
              </a:xfrm>
              <a:custGeom>
                <a:avLst/>
                <a:gdLst/>
                <a:ahLst/>
                <a:cxnLst/>
                <a:rect l="l" t="t" r="r" b="b"/>
                <a:pathLst>
                  <a:path w="15770" h="23672" extrusionOk="0">
                    <a:moveTo>
                      <a:pt x="4833" y="6"/>
                    </a:moveTo>
                    <a:cubicBezTo>
                      <a:pt x="4131" y="6"/>
                      <a:pt x="2730" y="235"/>
                      <a:pt x="2267" y="1968"/>
                    </a:cubicBezTo>
                    <a:cubicBezTo>
                      <a:pt x="1657" y="4311"/>
                      <a:pt x="126" y="7226"/>
                      <a:pt x="905" y="10583"/>
                    </a:cubicBezTo>
                    <a:cubicBezTo>
                      <a:pt x="1662" y="13939"/>
                      <a:pt x="0" y="16871"/>
                      <a:pt x="1733" y="18718"/>
                    </a:cubicBezTo>
                    <a:cubicBezTo>
                      <a:pt x="3411" y="20516"/>
                      <a:pt x="7405" y="23671"/>
                      <a:pt x="11312" y="23671"/>
                    </a:cubicBezTo>
                    <a:cubicBezTo>
                      <a:pt x="11454" y="23671"/>
                      <a:pt x="11590" y="23666"/>
                      <a:pt x="11732" y="23660"/>
                    </a:cubicBezTo>
                    <a:cubicBezTo>
                      <a:pt x="15770" y="23420"/>
                      <a:pt x="15677" y="19879"/>
                      <a:pt x="14990" y="18533"/>
                    </a:cubicBezTo>
                    <a:cubicBezTo>
                      <a:pt x="14331" y="17187"/>
                      <a:pt x="12800" y="14310"/>
                      <a:pt x="12669" y="12631"/>
                    </a:cubicBezTo>
                    <a:cubicBezTo>
                      <a:pt x="12538" y="10970"/>
                      <a:pt x="10588" y="1733"/>
                      <a:pt x="5253" y="33"/>
                    </a:cubicBezTo>
                    <a:cubicBezTo>
                      <a:pt x="5117" y="12"/>
                      <a:pt x="4975" y="1"/>
                      <a:pt x="4833" y="6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7271;p73">
                <a:extLst>
                  <a:ext uri="{FF2B5EF4-FFF2-40B4-BE49-F238E27FC236}">
                    <a16:creationId xmlns:a16="http://schemas.microsoft.com/office/drawing/2014/main" id="{F132FB87-C8A0-6276-4D4E-D26DBE94826E}"/>
                  </a:ext>
                </a:extLst>
              </p:cNvPr>
              <p:cNvSpPr/>
              <p:nvPr/>
            </p:nvSpPr>
            <p:spPr>
              <a:xfrm>
                <a:off x="1457614" y="2541114"/>
                <a:ext cx="398977" cy="598225"/>
              </a:xfrm>
              <a:custGeom>
                <a:avLst/>
                <a:gdLst/>
                <a:ahLst/>
                <a:cxnLst/>
                <a:rect l="l" t="t" r="r" b="b"/>
                <a:pathLst>
                  <a:path w="15787" h="23671" extrusionOk="0">
                    <a:moveTo>
                      <a:pt x="10970" y="0"/>
                    </a:moveTo>
                    <a:cubicBezTo>
                      <a:pt x="10822" y="0"/>
                      <a:pt x="10675" y="11"/>
                      <a:pt x="10534" y="33"/>
                    </a:cubicBezTo>
                    <a:cubicBezTo>
                      <a:pt x="5183" y="1733"/>
                      <a:pt x="3243" y="10953"/>
                      <a:pt x="3118" y="12631"/>
                    </a:cubicBezTo>
                    <a:cubicBezTo>
                      <a:pt x="2987" y="14293"/>
                      <a:pt x="1456" y="17186"/>
                      <a:pt x="775" y="18532"/>
                    </a:cubicBezTo>
                    <a:cubicBezTo>
                      <a:pt x="110" y="19862"/>
                      <a:pt x="1" y="23420"/>
                      <a:pt x="4038" y="23660"/>
                    </a:cubicBezTo>
                    <a:cubicBezTo>
                      <a:pt x="4175" y="23665"/>
                      <a:pt x="4316" y="23670"/>
                      <a:pt x="4458" y="23670"/>
                    </a:cubicBezTo>
                    <a:cubicBezTo>
                      <a:pt x="8370" y="23670"/>
                      <a:pt x="12381" y="20515"/>
                      <a:pt x="14054" y="18717"/>
                    </a:cubicBezTo>
                    <a:cubicBezTo>
                      <a:pt x="15786" y="16854"/>
                      <a:pt x="14108" y="13922"/>
                      <a:pt x="14882" y="10582"/>
                    </a:cubicBezTo>
                    <a:cubicBezTo>
                      <a:pt x="15661" y="7225"/>
                      <a:pt x="14130" y="4310"/>
                      <a:pt x="13498" y="1951"/>
                    </a:cubicBezTo>
                    <a:cubicBezTo>
                      <a:pt x="13046" y="23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7272;p73">
                <a:extLst>
                  <a:ext uri="{FF2B5EF4-FFF2-40B4-BE49-F238E27FC236}">
                    <a16:creationId xmlns:a16="http://schemas.microsoft.com/office/drawing/2014/main" id="{9F6C81F8-383E-2EC4-A548-F26764CC6185}"/>
                  </a:ext>
                </a:extLst>
              </p:cNvPr>
              <p:cNvSpPr/>
              <p:nvPr/>
            </p:nvSpPr>
            <p:spPr>
              <a:xfrm>
                <a:off x="1836045" y="2217070"/>
                <a:ext cx="115698" cy="51919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20544" extrusionOk="0">
                    <a:moveTo>
                      <a:pt x="3210" y="1"/>
                    </a:moveTo>
                    <a:cubicBezTo>
                      <a:pt x="3210" y="1"/>
                      <a:pt x="2104" y="611"/>
                      <a:pt x="774" y="682"/>
                    </a:cubicBezTo>
                    <a:cubicBezTo>
                      <a:pt x="774" y="682"/>
                      <a:pt x="1663" y="9700"/>
                      <a:pt x="1237" y="13225"/>
                    </a:cubicBezTo>
                    <a:cubicBezTo>
                      <a:pt x="796" y="16767"/>
                      <a:pt x="1" y="18053"/>
                      <a:pt x="1" y="18053"/>
                    </a:cubicBezTo>
                    <a:cubicBezTo>
                      <a:pt x="17" y="18385"/>
                      <a:pt x="142" y="18484"/>
                      <a:pt x="289" y="18484"/>
                    </a:cubicBezTo>
                    <a:cubicBezTo>
                      <a:pt x="507" y="18484"/>
                      <a:pt x="774" y="18255"/>
                      <a:pt x="774" y="18255"/>
                    </a:cubicBezTo>
                    <a:lnTo>
                      <a:pt x="1368" y="17132"/>
                    </a:lnTo>
                    <a:cubicBezTo>
                      <a:pt x="1417" y="17132"/>
                      <a:pt x="1461" y="17127"/>
                      <a:pt x="1504" y="17127"/>
                    </a:cubicBezTo>
                    <a:cubicBezTo>
                      <a:pt x="2349" y="17127"/>
                      <a:pt x="2382" y="17612"/>
                      <a:pt x="2382" y="17612"/>
                    </a:cubicBezTo>
                    <a:lnTo>
                      <a:pt x="2197" y="18091"/>
                    </a:lnTo>
                    <a:lnTo>
                      <a:pt x="3946" y="20543"/>
                    </a:lnTo>
                    <a:lnTo>
                      <a:pt x="4578" y="18048"/>
                    </a:lnTo>
                    <a:cubicBezTo>
                      <a:pt x="4578" y="18048"/>
                      <a:pt x="2970" y="16375"/>
                      <a:pt x="3248" y="11874"/>
                    </a:cubicBezTo>
                    <a:cubicBezTo>
                      <a:pt x="3542" y="7395"/>
                      <a:pt x="3210" y="1"/>
                      <a:pt x="3210" y="1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7273;p73">
                <a:extLst>
                  <a:ext uri="{FF2B5EF4-FFF2-40B4-BE49-F238E27FC236}">
                    <a16:creationId xmlns:a16="http://schemas.microsoft.com/office/drawing/2014/main" id="{A9A686D0-C06D-F4B2-65A5-BEAF7887E5D7}"/>
                  </a:ext>
                </a:extLst>
              </p:cNvPr>
              <p:cNvSpPr/>
              <p:nvPr/>
            </p:nvSpPr>
            <p:spPr>
              <a:xfrm>
                <a:off x="1625348" y="3061652"/>
                <a:ext cx="645055" cy="415076"/>
              </a:xfrm>
              <a:custGeom>
                <a:avLst/>
                <a:gdLst/>
                <a:ahLst/>
                <a:cxnLst/>
                <a:rect l="l" t="t" r="r" b="b"/>
                <a:pathLst>
                  <a:path w="25524" h="16424" extrusionOk="0">
                    <a:moveTo>
                      <a:pt x="18331" y="0"/>
                    </a:moveTo>
                    <a:cubicBezTo>
                      <a:pt x="15552" y="0"/>
                      <a:pt x="12511" y="1003"/>
                      <a:pt x="10975" y="1493"/>
                    </a:cubicBezTo>
                    <a:cubicBezTo>
                      <a:pt x="9411" y="1989"/>
                      <a:pt x="6736" y="1826"/>
                      <a:pt x="3989" y="2065"/>
                    </a:cubicBezTo>
                    <a:cubicBezTo>
                      <a:pt x="1238" y="2305"/>
                      <a:pt x="1" y="4060"/>
                      <a:pt x="633" y="4812"/>
                    </a:cubicBezTo>
                    <a:cubicBezTo>
                      <a:pt x="1259" y="5553"/>
                      <a:pt x="4098" y="4648"/>
                      <a:pt x="5482" y="6310"/>
                    </a:cubicBezTo>
                    <a:cubicBezTo>
                      <a:pt x="6883" y="7967"/>
                      <a:pt x="8746" y="8871"/>
                      <a:pt x="9814" y="9389"/>
                    </a:cubicBezTo>
                    <a:cubicBezTo>
                      <a:pt x="10147" y="9536"/>
                      <a:pt x="10702" y="9776"/>
                      <a:pt x="11329" y="10086"/>
                    </a:cubicBezTo>
                    <a:cubicBezTo>
                      <a:pt x="11694" y="10255"/>
                      <a:pt x="12081" y="10440"/>
                      <a:pt x="12490" y="10642"/>
                    </a:cubicBezTo>
                    <a:cubicBezTo>
                      <a:pt x="13579" y="11231"/>
                      <a:pt x="14702" y="11917"/>
                      <a:pt x="15290" y="12598"/>
                    </a:cubicBezTo>
                    <a:cubicBezTo>
                      <a:pt x="16435" y="13982"/>
                      <a:pt x="20402" y="15677"/>
                      <a:pt x="21933" y="16249"/>
                    </a:cubicBezTo>
                    <a:cubicBezTo>
                      <a:pt x="22200" y="16358"/>
                      <a:pt x="22489" y="16418"/>
                      <a:pt x="22783" y="16423"/>
                    </a:cubicBezTo>
                    <a:cubicBezTo>
                      <a:pt x="23824" y="16423"/>
                      <a:pt x="24527" y="15519"/>
                      <a:pt x="24810" y="13944"/>
                    </a:cubicBezTo>
                    <a:cubicBezTo>
                      <a:pt x="25175" y="11966"/>
                      <a:pt x="25050" y="8392"/>
                      <a:pt x="25284" y="5106"/>
                    </a:cubicBezTo>
                    <a:cubicBezTo>
                      <a:pt x="25524" y="1809"/>
                      <a:pt x="22739" y="387"/>
                      <a:pt x="22739" y="387"/>
                    </a:cubicBezTo>
                    <a:cubicBezTo>
                      <a:pt x="22739" y="387"/>
                      <a:pt x="21230" y="38"/>
                      <a:pt x="18407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7274;p73">
                <a:extLst>
                  <a:ext uri="{FF2B5EF4-FFF2-40B4-BE49-F238E27FC236}">
                    <a16:creationId xmlns:a16="http://schemas.microsoft.com/office/drawing/2014/main" id="{2A3F67AA-8898-6973-D440-A555364D7791}"/>
                  </a:ext>
                </a:extLst>
              </p:cNvPr>
              <p:cNvSpPr/>
              <p:nvPr/>
            </p:nvSpPr>
            <p:spPr>
              <a:xfrm>
                <a:off x="1523727" y="3044441"/>
                <a:ext cx="358465" cy="579776"/>
              </a:xfrm>
              <a:custGeom>
                <a:avLst/>
                <a:gdLst/>
                <a:ahLst/>
                <a:cxnLst/>
                <a:rect l="l" t="t" r="r" b="b"/>
                <a:pathLst>
                  <a:path w="14184" h="22941" extrusionOk="0">
                    <a:moveTo>
                      <a:pt x="10163" y="0"/>
                    </a:moveTo>
                    <a:lnTo>
                      <a:pt x="8190" y="1493"/>
                    </a:lnTo>
                    <a:cubicBezTo>
                      <a:pt x="7302" y="1199"/>
                      <a:pt x="6528" y="1074"/>
                      <a:pt x="5842" y="1074"/>
                    </a:cubicBezTo>
                    <a:cubicBezTo>
                      <a:pt x="4016" y="1074"/>
                      <a:pt x="2790" y="1984"/>
                      <a:pt x="1624" y="3133"/>
                    </a:cubicBezTo>
                    <a:cubicBezTo>
                      <a:pt x="0" y="4719"/>
                      <a:pt x="60" y="9569"/>
                      <a:pt x="2049" y="12260"/>
                    </a:cubicBezTo>
                    <a:cubicBezTo>
                      <a:pt x="4038" y="14952"/>
                      <a:pt x="8354" y="15748"/>
                      <a:pt x="10310" y="16118"/>
                    </a:cubicBezTo>
                    <a:cubicBezTo>
                      <a:pt x="12288" y="16483"/>
                      <a:pt x="11803" y="17442"/>
                      <a:pt x="11770" y="18238"/>
                    </a:cubicBezTo>
                    <a:cubicBezTo>
                      <a:pt x="11710" y="19028"/>
                      <a:pt x="8724" y="21131"/>
                      <a:pt x="8833" y="22074"/>
                    </a:cubicBezTo>
                    <a:cubicBezTo>
                      <a:pt x="8915" y="22886"/>
                      <a:pt x="9999" y="22940"/>
                      <a:pt x="10293" y="22940"/>
                    </a:cubicBezTo>
                    <a:lnTo>
                      <a:pt x="10364" y="22940"/>
                    </a:lnTo>
                    <a:cubicBezTo>
                      <a:pt x="10364" y="22940"/>
                      <a:pt x="10773" y="21889"/>
                      <a:pt x="11863" y="20695"/>
                    </a:cubicBezTo>
                    <a:cubicBezTo>
                      <a:pt x="12953" y="19475"/>
                      <a:pt x="14108" y="18630"/>
                      <a:pt x="14021" y="16837"/>
                    </a:cubicBezTo>
                    <a:cubicBezTo>
                      <a:pt x="13928" y="15067"/>
                      <a:pt x="12468" y="14533"/>
                      <a:pt x="12468" y="14533"/>
                    </a:cubicBezTo>
                    <a:cubicBezTo>
                      <a:pt x="12468" y="14533"/>
                      <a:pt x="14184" y="13922"/>
                      <a:pt x="13388" y="11786"/>
                    </a:cubicBezTo>
                    <a:cubicBezTo>
                      <a:pt x="12598" y="9645"/>
                      <a:pt x="8691" y="10958"/>
                      <a:pt x="8724" y="8893"/>
                    </a:cubicBezTo>
                    <a:cubicBezTo>
                      <a:pt x="8779" y="6844"/>
                      <a:pt x="7934" y="5329"/>
                      <a:pt x="9165" y="3744"/>
                    </a:cubicBezTo>
                    <a:cubicBezTo>
                      <a:pt x="10386" y="2180"/>
                      <a:pt x="11291" y="202"/>
                      <a:pt x="11291" y="202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7" name="Google Shape;7275;p73">
                <a:extLst>
                  <a:ext uri="{FF2B5EF4-FFF2-40B4-BE49-F238E27FC236}">
                    <a16:creationId xmlns:a16="http://schemas.microsoft.com/office/drawing/2014/main" id="{F6E3B0E0-2EE1-9392-A3C0-0AA2139A00EE}"/>
                  </a:ext>
                </a:extLst>
              </p:cNvPr>
              <p:cNvGrpSpPr/>
              <p:nvPr/>
            </p:nvGrpSpPr>
            <p:grpSpPr>
              <a:xfrm>
                <a:off x="1675337" y="3316550"/>
                <a:ext cx="437113" cy="383257"/>
                <a:chOff x="1675337" y="3316550"/>
                <a:chExt cx="437113" cy="383257"/>
              </a:xfrm>
            </p:grpSpPr>
            <p:sp>
              <p:nvSpPr>
                <p:cNvPr id="60" name="Google Shape;7276;p73">
                  <a:extLst>
                    <a:ext uri="{FF2B5EF4-FFF2-40B4-BE49-F238E27FC236}">
                      <a16:creationId xmlns:a16="http://schemas.microsoft.com/office/drawing/2014/main" id="{BB2B243E-938F-E8DD-BE46-D1E3E6524B04}"/>
                    </a:ext>
                  </a:extLst>
                </p:cNvPr>
                <p:cNvSpPr/>
                <p:nvPr/>
              </p:nvSpPr>
              <p:spPr>
                <a:xfrm>
                  <a:off x="1948836" y="3389941"/>
                  <a:ext cx="163614" cy="2339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4" h="9259" extrusionOk="0">
                      <a:moveTo>
                        <a:pt x="3286" y="1"/>
                      </a:moveTo>
                      <a:cubicBezTo>
                        <a:pt x="2316" y="1"/>
                        <a:pt x="1052" y="273"/>
                        <a:pt x="594" y="1505"/>
                      </a:cubicBezTo>
                      <a:cubicBezTo>
                        <a:pt x="0" y="3096"/>
                        <a:pt x="1717" y="3940"/>
                        <a:pt x="1717" y="3940"/>
                      </a:cubicBezTo>
                      <a:cubicBezTo>
                        <a:pt x="1493" y="4496"/>
                        <a:pt x="1771" y="4845"/>
                        <a:pt x="1771" y="4845"/>
                      </a:cubicBezTo>
                      <a:cubicBezTo>
                        <a:pt x="1477" y="5401"/>
                        <a:pt x="1717" y="5673"/>
                        <a:pt x="1717" y="5673"/>
                      </a:cubicBezTo>
                      <a:cubicBezTo>
                        <a:pt x="1205" y="6109"/>
                        <a:pt x="916" y="6752"/>
                        <a:pt x="921" y="7428"/>
                      </a:cubicBezTo>
                      <a:cubicBezTo>
                        <a:pt x="921" y="8338"/>
                        <a:pt x="2049" y="9258"/>
                        <a:pt x="3428" y="9258"/>
                      </a:cubicBezTo>
                      <a:cubicBezTo>
                        <a:pt x="3836" y="9258"/>
                        <a:pt x="4234" y="9182"/>
                        <a:pt x="4610" y="9030"/>
                      </a:cubicBezTo>
                      <a:cubicBezTo>
                        <a:pt x="6474" y="8294"/>
                        <a:pt x="6179" y="6360"/>
                        <a:pt x="6141" y="3444"/>
                      </a:cubicBezTo>
                      <a:cubicBezTo>
                        <a:pt x="6109" y="513"/>
                        <a:pt x="4022" y="55"/>
                        <a:pt x="4022" y="55"/>
                      </a:cubicBezTo>
                      <a:cubicBezTo>
                        <a:pt x="3776" y="17"/>
                        <a:pt x="3531" y="1"/>
                        <a:pt x="3286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7277;p73">
                  <a:extLst>
                    <a:ext uri="{FF2B5EF4-FFF2-40B4-BE49-F238E27FC236}">
                      <a16:creationId xmlns:a16="http://schemas.microsoft.com/office/drawing/2014/main" id="{98F50F9A-C302-496F-12F9-9AF4E5D10489}"/>
                    </a:ext>
                  </a:extLst>
                </p:cNvPr>
                <p:cNvSpPr/>
                <p:nvPr/>
              </p:nvSpPr>
              <p:spPr>
                <a:xfrm>
                  <a:off x="1675337" y="3384988"/>
                  <a:ext cx="163639" cy="234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75" h="9264" extrusionOk="0">
                      <a:moveTo>
                        <a:pt x="3139" y="0"/>
                      </a:moveTo>
                      <a:cubicBezTo>
                        <a:pt x="2910" y="0"/>
                        <a:pt x="2676" y="17"/>
                        <a:pt x="2453" y="44"/>
                      </a:cubicBezTo>
                      <a:cubicBezTo>
                        <a:pt x="2453" y="44"/>
                        <a:pt x="366" y="502"/>
                        <a:pt x="328" y="3433"/>
                      </a:cubicBezTo>
                      <a:cubicBezTo>
                        <a:pt x="295" y="6370"/>
                        <a:pt x="1" y="8305"/>
                        <a:pt x="1859" y="9046"/>
                      </a:cubicBezTo>
                      <a:cubicBezTo>
                        <a:pt x="2229" y="9187"/>
                        <a:pt x="2627" y="9264"/>
                        <a:pt x="3025" y="9264"/>
                      </a:cubicBezTo>
                      <a:cubicBezTo>
                        <a:pt x="4414" y="9264"/>
                        <a:pt x="5548" y="8337"/>
                        <a:pt x="5548" y="7422"/>
                      </a:cubicBezTo>
                      <a:cubicBezTo>
                        <a:pt x="5559" y="6752"/>
                        <a:pt x="5270" y="6109"/>
                        <a:pt x="4758" y="5673"/>
                      </a:cubicBezTo>
                      <a:cubicBezTo>
                        <a:pt x="4758" y="5673"/>
                        <a:pt x="4997" y="5411"/>
                        <a:pt x="4703" y="4861"/>
                      </a:cubicBezTo>
                      <a:cubicBezTo>
                        <a:pt x="4703" y="4861"/>
                        <a:pt x="4976" y="4507"/>
                        <a:pt x="4758" y="3940"/>
                      </a:cubicBezTo>
                      <a:cubicBezTo>
                        <a:pt x="4758" y="3940"/>
                        <a:pt x="6474" y="3106"/>
                        <a:pt x="5880" y="1521"/>
                      </a:cubicBezTo>
                      <a:cubicBezTo>
                        <a:pt x="5417" y="262"/>
                        <a:pt x="4115" y="0"/>
                        <a:pt x="313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" name="Google Shape;7278;p73">
                  <a:extLst>
                    <a:ext uri="{FF2B5EF4-FFF2-40B4-BE49-F238E27FC236}">
                      <a16:creationId xmlns:a16="http://schemas.microsoft.com/office/drawing/2014/main" id="{75735E2A-D3D0-33ED-F5B3-E79A3FD09596}"/>
                    </a:ext>
                  </a:extLst>
                </p:cNvPr>
                <p:cNvSpPr/>
                <p:nvPr/>
              </p:nvSpPr>
              <p:spPr>
                <a:xfrm>
                  <a:off x="1794193" y="3316550"/>
                  <a:ext cx="199552" cy="383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6" h="15165" extrusionOk="0">
                      <a:moveTo>
                        <a:pt x="4648" y="0"/>
                      </a:moveTo>
                      <a:lnTo>
                        <a:pt x="4648" y="4191"/>
                      </a:lnTo>
                      <a:cubicBezTo>
                        <a:pt x="4648" y="4191"/>
                        <a:pt x="1733" y="6812"/>
                        <a:pt x="125" y="6959"/>
                      </a:cubicBezTo>
                      <a:lnTo>
                        <a:pt x="0" y="7563"/>
                      </a:lnTo>
                      <a:cubicBezTo>
                        <a:pt x="0" y="7563"/>
                        <a:pt x="2839" y="6719"/>
                        <a:pt x="4239" y="5558"/>
                      </a:cubicBezTo>
                      <a:lnTo>
                        <a:pt x="4239" y="5558"/>
                      </a:lnTo>
                      <a:cubicBezTo>
                        <a:pt x="4054" y="5722"/>
                        <a:pt x="1139" y="8283"/>
                        <a:pt x="55" y="8375"/>
                      </a:cubicBezTo>
                      <a:lnTo>
                        <a:pt x="550" y="8969"/>
                      </a:lnTo>
                      <a:cubicBezTo>
                        <a:pt x="550" y="8969"/>
                        <a:pt x="4169" y="7068"/>
                        <a:pt x="4299" y="6294"/>
                      </a:cubicBezTo>
                      <a:lnTo>
                        <a:pt x="4299" y="15165"/>
                      </a:lnTo>
                      <a:lnTo>
                        <a:pt x="5754" y="15165"/>
                      </a:lnTo>
                      <a:lnTo>
                        <a:pt x="5754" y="8081"/>
                      </a:lnTo>
                      <a:cubicBezTo>
                        <a:pt x="6283" y="8931"/>
                        <a:pt x="7187" y="8986"/>
                        <a:pt x="7416" y="8986"/>
                      </a:cubicBezTo>
                      <a:lnTo>
                        <a:pt x="7471" y="8986"/>
                      </a:lnTo>
                      <a:lnTo>
                        <a:pt x="7841" y="8577"/>
                      </a:lnTo>
                      <a:cubicBezTo>
                        <a:pt x="6713" y="8468"/>
                        <a:pt x="6217" y="7340"/>
                        <a:pt x="6217" y="7340"/>
                      </a:cubicBezTo>
                      <a:lnTo>
                        <a:pt x="6217" y="7340"/>
                      </a:lnTo>
                      <a:cubicBezTo>
                        <a:pt x="6768" y="7705"/>
                        <a:pt x="7405" y="7754"/>
                        <a:pt x="7716" y="7754"/>
                      </a:cubicBezTo>
                      <a:cubicBezTo>
                        <a:pt x="7825" y="7754"/>
                        <a:pt x="7896" y="7749"/>
                        <a:pt x="7896" y="7749"/>
                      </a:cubicBezTo>
                      <a:lnTo>
                        <a:pt x="7765" y="7155"/>
                      </a:lnTo>
                      <a:cubicBezTo>
                        <a:pt x="7667" y="7166"/>
                        <a:pt x="7569" y="7171"/>
                        <a:pt x="7471" y="7171"/>
                      </a:cubicBezTo>
                      <a:cubicBezTo>
                        <a:pt x="6081" y="7171"/>
                        <a:pt x="5792" y="5978"/>
                        <a:pt x="5792" y="5978"/>
                      </a:cubicBezTo>
                      <a:lnTo>
                        <a:pt x="5792" y="556"/>
                      </a:lnTo>
                      <a:cubicBezTo>
                        <a:pt x="5400" y="354"/>
                        <a:pt x="5013" y="175"/>
                        <a:pt x="4648" y="0"/>
                      </a:cubicBezTo>
                      <a:close/>
                    </a:path>
                  </a:pathLst>
                </a:custGeom>
                <a:solidFill>
                  <a:srgbClr val="213B5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8" name="Google Shape;7279;p73">
                <a:extLst>
                  <a:ext uri="{FF2B5EF4-FFF2-40B4-BE49-F238E27FC236}">
                    <a16:creationId xmlns:a16="http://schemas.microsoft.com/office/drawing/2014/main" id="{A3AA3487-EE27-D4DF-F030-0F4588882632}"/>
                  </a:ext>
                </a:extLst>
              </p:cNvPr>
              <p:cNvSpPr/>
              <p:nvPr/>
            </p:nvSpPr>
            <p:spPr>
              <a:xfrm>
                <a:off x="1512152" y="3450115"/>
                <a:ext cx="732650" cy="863056"/>
              </a:xfrm>
              <a:custGeom>
                <a:avLst/>
                <a:gdLst/>
                <a:ahLst/>
                <a:cxnLst/>
                <a:rect l="l" t="t" r="r" b="b"/>
                <a:pathLst>
                  <a:path w="28990" h="34150" extrusionOk="0">
                    <a:moveTo>
                      <a:pt x="2235" y="1"/>
                    </a:moveTo>
                    <a:cubicBezTo>
                      <a:pt x="1968" y="6"/>
                      <a:pt x="1695" y="44"/>
                      <a:pt x="1439" y="121"/>
                    </a:cubicBezTo>
                    <a:cubicBezTo>
                      <a:pt x="1" y="508"/>
                      <a:pt x="1014" y="2061"/>
                      <a:pt x="1090" y="2796"/>
                    </a:cubicBezTo>
                    <a:cubicBezTo>
                      <a:pt x="1145" y="3515"/>
                      <a:pt x="1586" y="4698"/>
                      <a:pt x="1586" y="4698"/>
                    </a:cubicBezTo>
                    <a:cubicBezTo>
                      <a:pt x="1363" y="5657"/>
                      <a:pt x="2305" y="6981"/>
                      <a:pt x="2305" y="6981"/>
                    </a:cubicBezTo>
                    <a:cubicBezTo>
                      <a:pt x="1842" y="8180"/>
                      <a:pt x="2398" y="8736"/>
                      <a:pt x="2398" y="8736"/>
                    </a:cubicBezTo>
                    <a:cubicBezTo>
                      <a:pt x="1919" y="9509"/>
                      <a:pt x="2414" y="10915"/>
                      <a:pt x="2414" y="10915"/>
                    </a:cubicBezTo>
                    <a:cubicBezTo>
                      <a:pt x="1510" y="12686"/>
                      <a:pt x="2289" y="13830"/>
                      <a:pt x="2289" y="13830"/>
                    </a:cubicBezTo>
                    <a:cubicBezTo>
                      <a:pt x="1641" y="14713"/>
                      <a:pt x="1973" y="16282"/>
                      <a:pt x="1973" y="16282"/>
                    </a:cubicBezTo>
                    <a:cubicBezTo>
                      <a:pt x="938" y="17917"/>
                      <a:pt x="1826" y="19781"/>
                      <a:pt x="1826" y="19781"/>
                    </a:cubicBezTo>
                    <a:cubicBezTo>
                      <a:pt x="1494" y="21077"/>
                      <a:pt x="1733" y="22380"/>
                      <a:pt x="1733" y="22380"/>
                    </a:cubicBezTo>
                    <a:cubicBezTo>
                      <a:pt x="1401" y="24298"/>
                      <a:pt x="2213" y="24963"/>
                      <a:pt x="2213" y="24963"/>
                    </a:cubicBezTo>
                    <a:cubicBezTo>
                      <a:pt x="2360" y="27584"/>
                      <a:pt x="4937" y="27954"/>
                      <a:pt x="4937" y="27954"/>
                    </a:cubicBezTo>
                    <a:cubicBezTo>
                      <a:pt x="5395" y="28880"/>
                      <a:pt x="6125" y="29158"/>
                      <a:pt x="6839" y="29158"/>
                    </a:cubicBezTo>
                    <a:cubicBezTo>
                      <a:pt x="7907" y="29158"/>
                      <a:pt x="8942" y="28526"/>
                      <a:pt x="8942" y="28526"/>
                    </a:cubicBezTo>
                    <a:cubicBezTo>
                      <a:pt x="9286" y="28641"/>
                      <a:pt x="9645" y="28706"/>
                      <a:pt x="10010" y="28717"/>
                    </a:cubicBezTo>
                    <a:cubicBezTo>
                      <a:pt x="10893" y="28717"/>
                      <a:pt x="11138" y="28177"/>
                      <a:pt x="11710" y="27954"/>
                    </a:cubicBezTo>
                    <a:cubicBezTo>
                      <a:pt x="11923" y="27861"/>
                      <a:pt x="12152" y="27812"/>
                      <a:pt x="12386" y="27801"/>
                    </a:cubicBezTo>
                    <a:cubicBezTo>
                      <a:pt x="12811" y="27801"/>
                      <a:pt x="13127" y="28030"/>
                      <a:pt x="13274" y="28581"/>
                    </a:cubicBezTo>
                    <a:cubicBezTo>
                      <a:pt x="13498" y="29393"/>
                      <a:pt x="13111" y="30646"/>
                      <a:pt x="12942" y="31899"/>
                    </a:cubicBezTo>
                    <a:cubicBezTo>
                      <a:pt x="12778" y="33136"/>
                      <a:pt x="13574" y="34150"/>
                      <a:pt x="13574" y="34150"/>
                    </a:cubicBezTo>
                    <a:lnTo>
                      <a:pt x="15454" y="34150"/>
                    </a:lnTo>
                    <a:cubicBezTo>
                      <a:pt x="15416" y="34150"/>
                      <a:pt x="15269" y="34111"/>
                      <a:pt x="15912" y="33005"/>
                    </a:cubicBezTo>
                    <a:cubicBezTo>
                      <a:pt x="16615" y="31823"/>
                      <a:pt x="15655" y="30679"/>
                      <a:pt x="16560" y="29240"/>
                    </a:cubicBezTo>
                    <a:cubicBezTo>
                      <a:pt x="17465" y="27801"/>
                      <a:pt x="17410" y="25976"/>
                      <a:pt x="17410" y="25976"/>
                    </a:cubicBezTo>
                    <a:cubicBezTo>
                      <a:pt x="17851" y="23540"/>
                      <a:pt x="16707" y="23470"/>
                      <a:pt x="15786" y="22434"/>
                    </a:cubicBezTo>
                    <a:cubicBezTo>
                      <a:pt x="15388" y="22009"/>
                      <a:pt x="14773" y="21884"/>
                      <a:pt x="14184" y="21884"/>
                    </a:cubicBezTo>
                    <a:cubicBezTo>
                      <a:pt x="13661" y="21895"/>
                      <a:pt x="13138" y="21971"/>
                      <a:pt x="12631" y="22124"/>
                    </a:cubicBezTo>
                    <a:cubicBezTo>
                      <a:pt x="12419" y="22042"/>
                      <a:pt x="12201" y="21998"/>
                      <a:pt x="11977" y="21993"/>
                    </a:cubicBezTo>
                    <a:cubicBezTo>
                      <a:pt x="11525" y="21977"/>
                      <a:pt x="11122" y="22254"/>
                      <a:pt x="10969" y="22674"/>
                    </a:cubicBezTo>
                    <a:cubicBezTo>
                      <a:pt x="10828" y="22625"/>
                      <a:pt x="10681" y="22598"/>
                      <a:pt x="10533" y="22598"/>
                    </a:cubicBezTo>
                    <a:cubicBezTo>
                      <a:pt x="9781" y="22598"/>
                      <a:pt x="9144" y="23213"/>
                      <a:pt x="9144" y="23213"/>
                    </a:cubicBezTo>
                    <a:cubicBezTo>
                      <a:pt x="9089" y="22837"/>
                      <a:pt x="8779" y="22734"/>
                      <a:pt x="8452" y="22734"/>
                    </a:cubicBezTo>
                    <a:cubicBezTo>
                      <a:pt x="8158" y="22745"/>
                      <a:pt x="7869" y="22805"/>
                      <a:pt x="7596" y="22903"/>
                    </a:cubicBezTo>
                    <a:cubicBezTo>
                      <a:pt x="7667" y="22036"/>
                      <a:pt x="6877" y="21720"/>
                      <a:pt x="6877" y="21720"/>
                    </a:cubicBezTo>
                    <a:cubicBezTo>
                      <a:pt x="7542" y="20467"/>
                      <a:pt x="6599" y="19639"/>
                      <a:pt x="6599" y="19639"/>
                    </a:cubicBezTo>
                    <a:cubicBezTo>
                      <a:pt x="7689" y="18070"/>
                      <a:pt x="7024" y="16266"/>
                      <a:pt x="7024" y="16266"/>
                    </a:cubicBezTo>
                    <a:cubicBezTo>
                      <a:pt x="7487" y="14402"/>
                      <a:pt x="6452" y="13367"/>
                      <a:pt x="6452" y="13367"/>
                    </a:cubicBezTo>
                    <a:cubicBezTo>
                      <a:pt x="7558" y="11890"/>
                      <a:pt x="6251" y="10528"/>
                      <a:pt x="6251" y="10528"/>
                    </a:cubicBezTo>
                    <a:cubicBezTo>
                      <a:pt x="6670" y="10120"/>
                      <a:pt x="6523" y="9231"/>
                      <a:pt x="6490" y="9013"/>
                    </a:cubicBezTo>
                    <a:lnTo>
                      <a:pt x="6490" y="9013"/>
                    </a:lnTo>
                    <a:cubicBezTo>
                      <a:pt x="6665" y="9983"/>
                      <a:pt x="7733" y="10049"/>
                      <a:pt x="8032" y="10049"/>
                    </a:cubicBezTo>
                    <a:lnTo>
                      <a:pt x="8109" y="10049"/>
                    </a:lnTo>
                    <a:cubicBezTo>
                      <a:pt x="8196" y="10899"/>
                      <a:pt x="9280" y="11002"/>
                      <a:pt x="9814" y="11002"/>
                    </a:cubicBezTo>
                    <a:cubicBezTo>
                      <a:pt x="9989" y="11002"/>
                      <a:pt x="10103" y="10991"/>
                      <a:pt x="10103" y="10991"/>
                    </a:cubicBezTo>
                    <a:cubicBezTo>
                      <a:pt x="10272" y="11743"/>
                      <a:pt x="10735" y="11934"/>
                      <a:pt x="11166" y="11934"/>
                    </a:cubicBezTo>
                    <a:cubicBezTo>
                      <a:pt x="11476" y="11923"/>
                      <a:pt x="11781" y="11847"/>
                      <a:pt x="12059" y="11711"/>
                    </a:cubicBezTo>
                    <a:cubicBezTo>
                      <a:pt x="12479" y="12119"/>
                      <a:pt x="13013" y="12245"/>
                      <a:pt x="13525" y="12245"/>
                    </a:cubicBezTo>
                    <a:cubicBezTo>
                      <a:pt x="14413" y="12245"/>
                      <a:pt x="15230" y="11858"/>
                      <a:pt x="15230" y="11858"/>
                    </a:cubicBezTo>
                    <a:cubicBezTo>
                      <a:pt x="15454" y="12076"/>
                      <a:pt x="15759" y="12196"/>
                      <a:pt x="16070" y="12179"/>
                    </a:cubicBezTo>
                    <a:cubicBezTo>
                      <a:pt x="16963" y="12179"/>
                      <a:pt x="17977" y="11471"/>
                      <a:pt x="17977" y="11471"/>
                    </a:cubicBezTo>
                    <a:cubicBezTo>
                      <a:pt x="18173" y="11536"/>
                      <a:pt x="18369" y="11569"/>
                      <a:pt x="18571" y="11569"/>
                    </a:cubicBezTo>
                    <a:cubicBezTo>
                      <a:pt x="19699" y="11569"/>
                      <a:pt x="19987" y="10387"/>
                      <a:pt x="19987" y="10387"/>
                    </a:cubicBezTo>
                    <a:lnTo>
                      <a:pt x="20031" y="10387"/>
                    </a:lnTo>
                    <a:cubicBezTo>
                      <a:pt x="21617" y="10387"/>
                      <a:pt x="21927" y="9297"/>
                      <a:pt x="21927" y="9297"/>
                    </a:cubicBezTo>
                    <a:cubicBezTo>
                      <a:pt x="22123" y="9362"/>
                      <a:pt x="22331" y="9400"/>
                      <a:pt x="22538" y="9406"/>
                    </a:cubicBezTo>
                    <a:cubicBezTo>
                      <a:pt x="22946" y="9406"/>
                      <a:pt x="23066" y="9188"/>
                      <a:pt x="23110" y="9052"/>
                    </a:cubicBezTo>
                    <a:lnTo>
                      <a:pt x="23110" y="9052"/>
                    </a:lnTo>
                    <a:cubicBezTo>
                      <a:pt x="22924" y="10365"/>
                      <a:pt x="23753" y="10583"/>
                      <a:pt x="23753" y="10583"/>
                    </a:cubicBezTo>
                    <a:cubicBezTo>
                      <a:pt x="23382" y="11945"/>
                      <a:pt x="23458" y="13018"/>
                      <a:pt x="23458" y="13018"/>
                    </a:cubicBezTo>
                    <a:cubicBezTo>
                      <a:pt x="22554" y="15307"/>
                      <a:pt x="24031" y="16212"/>
                      <a:pt x="24031" y="16212"/>
                    </a:cubicBezTo>
                    <a:cubicBezTo>
                      <a:pt x="22941" y="17574"/>
                      <a:pt x="23753" y="18903"/>
                      <a:pt x="23753" y="18903"/>
                    </a:cubicBezTo>
                    <a:cubicBezTo>
                      <a:pt x="23344" y="19514"/>
                      <a:pt x="23529" y="21377"/>
                      <a:pt x="23529" y="21377"/>
                    </a:cubicBezTo>
                    <a:cubicBezTo>
                      <a:pt x="22995" y="21982"/>
                      <a:pt x="22723" y="23257"/>
                      <a:pt x="22723" y="23257"/>
                    </a:cubicBezTo>
                    <a:cubicBezTo>
                      <a:pt x="20892" y="24031"/>
                      <a:pt x="20985" y="25655"/>
                      <a:pt x="20985" y="25655"/>
                    </a:cubicBezTo>
                    <a:cubicBezTo>
                      <a:pt x="21099" y="25704"/>
                      <a:pt x="21197" y="25785"/>
                      <a:pt x="21263" y="25894"/>
                    </a:cubicBezTo>
                    <a:cubicBezTo>
                      <a:pt x="21524" y="26281"/>
                      <a:pt x="22167" y="26706"/>
                      <a:pt x="22167" y="26706"/>
                    </a:cubicBezTo>
                    <a:cubicBezTo>
                      <a:pt x="21448" y="27039"/>
                      <a:pt x="20805" y="29398"/>
                      <a:pt x="20598" y="29970"/>
                    </a:cubicBezTo>
                    <a:cubicBezTo>
                      <a:pt x="20543" y="30134"/>
                      <a:pt x="20609" y="30210"/>
                      <a:pt x="20734" y="30210"/>
                    </a:cubicBezTo>
                    <a:cubicBezTo>
                      <a:pt x="21061" y="30210"/>
                      <a:pt x="21824" y="29692"/>
                      <a:pt x="22020" y="28864"/>
                    </a:cubicBezTo>
                    <a:cubicBezTo>
                      <a:pt x="22314" y="27736"/>
                      <a:pt x="23126" y="27333"/>
                      <a:pt x="23126" y="27333"/>
                    </a:cubicBezTo>
                    <a:cubicBezTo>
                      <a:pt x="23513" y="28194"/>
                      <a:pt x="24140" y="28466"/>
                      <a:pt x="24793" y="28466"/>
                    </a:cubicBezTo>
                    <a:cubicBezTo>
                      <a:pt x="25507" y="28466"/>
                      <a:pt x="26248" y="28145"/>
                      <a:pt x="26744" y="27921"/>
                    </a:cubicBezTo>
                    <a:cubicBezTo>
                      <a:pt x="27681" y="27496"/>
                      <a:pt x="27589" y="25355"/>
                      <a:pt x="27589" y="25355"/>
                    </a:cubicBezTo>
                    <a:cubicBezTo>
                      <a:pt x="27589" y="25355"/>
                      <a:pt x="27905" y="25230"/>
                      <a:pt x="28439" y="23731"/>
                    </a:cubicBezTo>
                    <a:cubicBezTo>
                      <a:pt x="28989" y="22260"/>
                      <a:pt x="28215" y="21154"/>
                      <a:pt x="28215" y="21154"/>
                    </a:cubicBezTo>
                    <a:cubicBezTo>
                      <a:pt x="28864" y="19159"/>
                      <a:pt x="27790" y="17999"/>
                      <a:pt x="27790" y="17999"/>
                    </a:cubicBezTo>
                    <a:cubicBezTo>
                      <a:pt x="28733" y="16429"/>
                      <a:pt x="27774" y="15045"/>
                      <a:pt x="27774" y="15045"/>
                    </a:cubicBezTo>
                    <a:cubicBezTo>
                      <a:pt x="28570" y="13700"/>
                      <a:pt x="27698" y="12408"/>
                      <a:pt x="27698" y="12408"/>
                    </a:cubicBezTo>
                    <a:cubicBezTo>
                      <a:pt x="28493" y="11264"/>
                      <a:pt x="27921" y="9771"/>
                      <a:pt x="27921" y="9771"/>
                    </a:cubicBezTo>
                    <a:cubicBezTo>
                      <a:pt x="28935" y="8294"/>
                      <a:pt x="27976" y="7335"/>
                      <a:pt x="27976" y="7335"/>
                    </a:cubicBezTo>
                    <a:cubicBezTo>
                      <a:pt x="27976" y="7335"/>
                      <a:pt x="28602" y="7155"/>
                      <a:pt x="28531" y="5145"/>
                    </a:cubicBezTo>
                    <a:cubicBezTo>
                      <a:pt x="28482" y="3417"/>
                      <a:pt x="26913" y="3297"/>
                      <a:pt x="26472" y="3297"/>
                    </a:cubicBezTo>
                    <a:cubicBezTo>
                      <a:pt x="26395" y="3297"/>
                      <a:pt x="26352" y="3297"/>
                      <a:pt x="26352" y="3297"/>
                    </a:cubicBezTo>
                    <a:cubicBezTo>
                      <a:pt x="25976" y="2894"/>
                      <a:pt x="25611" y="2753"/>
                      <a:pt x="25289" y="2753"/>
                    </a:cubicBezTo>
                    <a:cubicBezTo>
                      <a:pt x="24532" y="2753"/>
                      <a:pt x="23998" y="3537"/>
                      <a:pt x="23998" y="3537"/>
                    </a:cubicBezTo>
                    <a:cubicBezTo>
                      <a:pt x="23894" y="3510"/>
                      <a:pt x="23796" y="3494"/>
                      <a:pt x="23693" y="3494"/>
                    </a:cubicBezTo>
                    <a:cubicBezTo>
                      <a:pt x="22614" y="3494"/>
                      <a:pt x="21764" y="5014"/>
                      <a:pt x="21764" y="5014"/>
                    </a:cubicBezTo>
                    <a:lnTo>
                      <a:pt x="21688" y="5014"/>
                    </a:lnTo>
                    <a:cubicBezTo>
                      <a:pt x="20527" y="5014"/>
                      <a:pt x="20603" y="5826"/>
                      <a:pt x="20603" y="5826"/>
                    </a:cubicBezTo>
                    <a:cubicBezTo>
                      <a:pt x="20402" y="5771"/>
                      <a:pt x="20189" y="5744"/>
                      <a:pt x="19982" y="5744"/>
                    </a:cubicBezTo>
                    <a:cubicBezTo>
                      <a:pt x="19306" y="5733"/>
                      <a:pt x="18680" y="6098"/>
                      <a:pt x="18353" y="6692"/>
                    </a:cubicBezTo>
                    <a:cubicBezTo>
                      <a:pt x="18113" y="6567"/>
                      <a:pt x="17846" y="6501"/>
                      <a:pt x="17579" y="6501"/>
                    </a:cubicBezTo>
                    <a:cubicBezTo>
                      <a:pt x="16669" y="6501"/>
                      <a:pt x="16102" y="7302"/>
                      <a:pt x="16102" y="7302"/>
                    </a:cubicBezTo>
                    <a:cubicBezTo>
                      <a:pt x="15868" y="7237"/>
                      <a:pt x="15628" y="7204"/>
                      <a:pt x="15383" y="7204"/>
                    </a:cubicBezTo>
                    <a:cubicBezTo>
                      <a:pt x="14364" y="7204"/>
                      <a:pt x="13819" y="7815"/>
                      <a:pt x="13819" y="7815"/>
                    </a:cubicBezTo>
                    <a:cubicBezTo>
                      <a:pt x="13312" y="7155"/>
                      <a:pt x="12718" y="6965"/>
                      <a:pt x="12206" y="6965"/>
                    </a:cubicBezTo>
                    <a:cubicBezTo>
                      <a:pt x="11770" y="6970"/>
                      <a:pt x="11334" y="7095"/>
                      <a:pt x="10958" y="7319"/>
                    </a:cubicBezTo>
                    <a:cubicBezTo>
                      <a:pt x="10920" y="6382"/>
                      <a:pt x="10179" y="6234"/>
                      <a:pt x="9722" y="6234"/>
                    </a:cubicBezTo>
                    <a:cubicBezTo>
                      <a:pt x="9596" y="6234"/>
                      <a:pt x="9476" y="6245"/>
                      <a:pt x="9351" y="6267"/>
                    </a:cubicBezTo>
                    <a:cubicBezTo>
                      <a:pt x="9188" y="5215"/>
                      <a:pt x="7580" y="5030"/>
                      <a:pt x="7580" y="5030"/>
                    </a:cubicBezTo>
                    <a:cubicBezTo>
                      <a:pt x="8098" y="3761"/>
                      <a:pt x="6681" y="3319"/>
                      <a:pt x="6681" y="3319"/>
                    </a:cubicBezTo>
                    <a:cubicBezTo>
                      <a:pt x="6736" y="2175"/>
                      <a:pt x="5591" y="1804"/>
                      <a:pt x="5591" y="1804"/>
                    </a:cubicBezTo>
                    <a:cubicBezTo>
                      <a:pt x="5417" y="578"/>
                      <a:pt x="4768" y="300"/>
                      <a:pt x="4229" y="300"/>
                    </a:cubicBezTo>
                    <a:cubicBezTo>
                      <a:pt x="3951" y="306"/>
                      <a:pt x="3679" y="366"/>
                      <a:pt x="3428" y="475"/>
                    </a:cubicBezTo>
                    <a:cubicBezTo>
                      <a:pt x="3428" y="475"/>
                      <a:pt x="3085" y="1"/>
                      <a:pt x="223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7280;p73">
                <a:extLst>
                  <a:ext uri="{FF2B5EF4-FFF2-40B4-BE49-F238E27FC236}">
                    <a16:creationId xmlns:a16="http://schemas.microsoft.com/office/drawing/2014/main" id="{7CC709E6-145B-09A7-1122-8EEE0AC356C4}"/>
                  </a:ext>
                </a:extLst>
              </p:cNvPr>
              <p:cNvSpPr/>
              <p:nvPr/>
            </p:nvSpPr>
            <p:spPr>
              <a:xfrm>
                <a:off x="1727524" y="2620015"/>
                <a:ext cx="283861" cy="436153"/>
              </a:xfrm>
              <a:custGeom>
                <a:avLst/>
                <a:gdLst/>
                <a:ahLst/>
                <a:cxnLst/>
                <a:rect l="l" t="t" r="r" b="b"/>
                <a:pathLst>
                  <a:path w="11232" h="17258" extrusionOk="0">
                    <a:moveTo>
                      <a:pt x="6136" y="0"/>
                    </a:moveTo>
                    <a:cubicBezTo>
                      <a:pt x="6125" y="0"/>
                      <a:pt x="6115" y="0"/>
                      <a:pt x="6109" y="6"/>
                    </a:cubicBezTo>
                    <a:cubicBezTo>
                      <a:pt x="6033" y="60"/>
                      <a:pt x="5564" y="872"/>
                      <a:pt x="5504" y="1172"/>
                    </a:cubicBezTo>
                    <a:cubicBezTo>
                      <a:pt x="5472" y="1357"/>
                      <a:pt x="5292" y="1412"/>
                      <a:pt x="5117" y="1412"/>
                    </a:cubicBezTo>
                    <a:cubicBezTo>
                      <a:pt x="5008" y="1412"/>
                      <a:pt x="4905" y="1395"/>
                      <a:pt x="4807" y="1363"/>
                    </a:cubicBezTo>
                    <a:cubicBezTo>
                      <a:pt x="4676" y="1324"/>
                      <a:pt x="4676" y="98"/>
                      <a:pt x="4676" y="98"/>
                    </a:cubicBezTo>
                    <a:cubicBezTo>
                      <a:pt x="4109" y="98"/>
                      <a:pt x="3543" y="551"/>
                      <a:pt x="3543" y="551"/>
                    </a:cubicBezTo>
                    <a:lnTo>
                      <a:pt x="3733" y="1608"/>
                    </a:lnTo>
                    <a:cubicBezTo>
                      <a:pt x="3205" y="2060"/>
                      <a:pt x="3412" y="2491"/>
                      <a:pt x="3412" y="2491"/>
                    </a:cubicBezTo>
                    <a:cubicBezTo>
                      <a:pt x="2676" y="3035"/>
                      <a:pt x="2791" y="4223"/>
                      <a:pt x="2355" y="4223"/>
                    </a:cubicBezTo>
                    <a:cubicBezTo>
                      <a:pt x="1968" y="4207"/>
                      <a:pt x="1973" y="4027"/>
                      <a:pt x="1843" y="4027"/>
                    </a:cubicBezTo>
                    <a:cubicBezTo>
                      <a:pt x="1826" y="4027"/>
                      <a:pt x="1810" y="4033"/>
                      <a:pt x="1788" y="4038"/>
                    </a:cubicBezTo>
                    <a:cubicBezTo>
                      <a:pt x="1619" y="4114"/>
                      <a:pt x="1374" y="4360"/>
                      <a:pt x="1586" y="4507"/>
                    </a:cubicBezTo>
                    <a:cubicBezTo>
                      <a:pt x="1772" y="4676"/>
                      <a:pt x="1603" y="4676"/>
                      <a:pt x="1379" y="4959"/>
                    </a:cubicBezTo>
                    <a:cubicBezTo>
                      <a:pt x="1134" y="5242"/>
                      <a:pt x="1646" y="5809"/>
                      <a:pt x="1832" y="5885"/>
                    </a:cubicBezTo>
                    <a:cubicBezTo>
                      <a:pt x="1848" y="5885"/>
                      <a:pt x="1859" y="5891"/>
                      <a:pt x="1870" y="5885"/>
                    </a:cubicBezTo>
                    <a:cubicBezTo>
                      <a:pt x="2120" y="5885"/>
                      <a:pt x="2965" y="5449"/>
                      <a:pt x="2965" y="5449"/>
                    </a:cubicBezTo>
                    <a:lnTo>
                      <a:pt x="2965" y="5449"/>
                    </a:lnTo>
                    <a:cubicBezTo>
                      <a:pt x="2731" y="5940"/>
                      <a:pt x="2769" y="6621"/>
                      <a:pt x="2769" y="6621"/>
                    </a:cubicBezTo>
                    <a:cubicBezTo>
                      <a:pt x="2769" y="6621"/>
                      <a:pt x="2622" y="6212"/>
                      <a:pt x="2268" y="6212"/>
                    </a:cubicBezTo>
                    <a:cubicBezTo>
                      <a:pt x="2186" y="6212"/>
                      <a:pt x="2104" y="6229"/>
                      <a:pt x="2033" y="6261"/>
                    </a:cubicBezTo>
                    <a:cubicBezTo>
                      <a:pt x="1505" y="6468"/>
                      <a:pt x="1488" y="6866"/>
                      <a:pt x="1488" y="6866"/>
                    </a:cubicBezTo>
                    <a:cubicBezTo>
                      <a:pt x="1864" y="6882"/>
                      <a:pt x="2017" y="7258"/>
                      <a:pt x="2017" y="7258"/>
                    </a:cubicBezTo>
                    <a:cubicBezTo>
                      <a:pt x="1" y="10631"/>
                      <a:pt x="1" y="15890"/>
                      <a:pt x="682" y="16647"/>
                    </a:cubicBezTo>
                    <a:cubicBezTo>
                      <a:pt x="1069" y="17056"/>
                      <a:pt x="1565" y="17257"/>
                      <a:pt x="2295" y="17257"/>
                    </a:cubicBezTo>
                    <a:cubicBezTo>
                      <a:pt x="2867" y="17257"/>
                      <a:pt x="3586" y="17126"/>
                      <a:pt x="4507" y="16870"/>
                    </a:cubicBezTo>
                    <a:cubicBezTo>
                      <a:pt x="6599" y="16266"/>
                      <a:pt x="10043" y="13835"/>
                      <a:pt x="10632" y="11329"/>
                    </a:cubicBezTo>
                    <a:cubicBezTo>
                      <a:pt x="11231" y="8822"/>
                      <a:pt x="9161" y="7389"/>
                      <a:pt x="9161" y="7389"/>
                    </a:cubicBezTo>
                    <a:cubicBezTo>
                      <a:pt x="9161" y="7389"/>
                      <a:pt x="9237" y="6654"/>
                      <a:pt x="9161" y="5166"/>
                    </a:cubicBezTo>
                    <a:cubicBezTo>
                      <a:pt x="9111" y="3847"/>
                      <a:pt x="8169" y="3771"/>
                      <a:pt x="7956" y="3771"/>
                    </a:cubicBezTo>
                    <a:lnTo>
                      <a:pt x="7918" y="3771"/>
                    </a:lnTo>
                    <a:cubicBezTo>
                      <a:pt x="8027" y="2338"/>
                      <a:pt x="6654" y="1924"/>
                      <a:pt x="6654" y="1733"/>
                    </a:cubicBezTo>
                    <a:cubicBezTo>
                      <a:pt x="6670" y="1532"/>
                      <a:pt x="7068" y="829"/>
                      <a:pt x="7144" y="507"/>
                    </a:cubicBezTo>
                    <a:cubicBezTo>
                      <a:pt x="7232" y="218"/>
                      <a:pt x="6332" y="0"/>
                      <a:pt x="613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" name="Google Shape;7550;p73">
              <a:extLst>
                <a:ext uri="{FF2B5EF4-FFF2-40B4-BE49-F238E27FC236}">
                  <a16:creationId xmlns:a16="http://schemas.microsoft.com/office/drawing/2014/main" id="{D8EB57D3-6253-CE9F-A91F-00852A57DF49}"/>
                </a:ext>
              </a:extLst>
            </p:cNvPr>
            <p:cNvGrpSpPr/>
            <p:nvPr/>
          </p:nvGrpSpPr>
          <p:grpSpPr>
            <a:xfrm>
              <a:off x="2000556" y="1599372"/>
              <a:ext cx="224622" cy="224774"/>
              <a:chOff x="2657906" y="1651497"/>
              <a:chExt cx="224622" cy="224774"/>
            </a:xfrm>
          </p:grpSpPr>
          <p:sp>
            <p:nvSpPr>
              <p:cNvPr id="64" name="Google Shape;7551;p73">
                <a:extLst>
                  <a:ext uri="{FF2B5EF4-FFF2-40B4-BE49-F238E27FC236}">
                    <a16:creationId xmlns:a16="http://schemas.microsoft.com/office/drawing/2014/main" id="{521D1903-F31A-12BF-60DF-1839BB738420}"/>
                  </a:ext>
                </a:extLst>
              </p:cNvPr>
              <p:cNvSpPr/>
              <p:nvPr/>
            </p:nvSpPr>
            <p:spPr>
              <a:xfrm>
                <a:off x="2657906" y="1651497"/>
                <a:ext cx="224622" cy="224774"/>
              </a:xfrm>
              <a:custGeom>
                <a:avLst/>
                <a:gdLst/>
                <a:ahLst/>
                <a:cxnLst/>
                <a:rect l="l" t="t" r="r" b="b"/>
                <a:pathLst>
                  <a:path w="8888" h="8894" extrusionOk="0">
                    <a:moveTo>
                      <a:pt x="4185" y="535"/>
                    </a:moveTo>
                    <a:lnTo>
                      <a:pt x="4185" y="1052"/>
                    </a:lnTo>
                    <a:cubicBezTo>
                      <a:pt x="2512" y="1194"/>
                      <a:pt x="1188" y="2518"/>
                      <a:pt x="1052" y="4186"/>
                    </a:cubicBezTo>
                    <a:lnTo>
                      <a:pt x="529" y="4186"/>
                    </a:lnTo>
                    <a:cubicBezTo>
                      <a:pt x="659" y="2235"/>
                      <a:pt x="2261" y="660"/>
                      <a:pt x="4185" y="535"/>
                    </a:cubicBezTo>
                    <a:close/>
                    <a:moveTo>
                      <a:pt x="4703" y="535"/>
                    </a:moveTo>
                    <a:cubicBezTo>
                      <a:pt x="6659" y="676"/>
                      <a:pt x="8212" y="2235"/>
                      <a:pt x="8359" y="4186"/>
                    </a:cubicBezTo>
                    <a:lnTo>
                      <a:pt x="7836" y="4186"/>
                    </a:lnTo>
                    <a:cubicBezTo>
                      <a:pt x="7700" y="2518"/>
                      <a:pt x="6375" y="1189"/>
                      <a:pt x="4703" y="1052"/>
                    </a:cubicBezTo>
                    <a:lnTo>
                      <a:pt x="4703" y="535"/>
                    </a:lnTo>
                    <a:close/>
                    <a:moveTo>
                      <a:pt x="4703" y="1575"/>
                    </a:moveTo>
                    <a:cubicBezTo>
                      <a:pt x="6087" y="1712"/>
                      <a:pt x="7182" y="2807"/>
                      <a:pt x="7313" y="4191"/>
                    </a:cubicBezTo>
                    <a:lnTo>
                      <a:pt x="7051" y="4191"/>
                    </a:lnTo>
                    <a:cubicBezTo>
                      <a:pt x="6702" y="4191"/>
                      <a:pt x="6702" y="4709"/>
                      <a:pt x="7051" y="4709"/>
                    </a:cubicBezTo>
                    <a:lnTo>
                      <a:pt x="7313" y="4709"/>
                    </a:lnTo>
                    <a:cubicBezTo>
                      <a:pt x="7182" y="6087"/>
                      <a:pt x="6087" y="7182"/>
                      <a:pt x="4703" y="7319"/>
                    </a:cubicBezTo>
                    <a:lnTo>
                      <a:pt x="4703" y="7073"/>
                    </a:lnTo>
                    <a:cubicBezTo>
                      <a:pt x="4694" y="6907"/>
                      <a:pt x="4569" y="6824"/>
                      <a:pt x="4444" y="6824"/>
                    </a:cubicBezTo>
                    <a:cubicBezTo>
                      <a:pt x="4318" y="6824"/>
                      <a:pt x="4193" y="6907"/>
                      <a:pt x="4185" y="7073"/>
                    </a:cubicBezTo>
                    <a:lnTo>
                      <a:pt x="4185" y="7319"/>
                    </a:lnTo>
                    <a:cubicBezTo>
                      <a:pt x="2801" y="7188"/>
                      <a:pt x="1706" y="6093"/>
                      <a:pt x="1575" y="4709"/>
                    </a:cubicBezTo>
                    <a:lnTo>
                      <a:pt x="1836" y="4709"/>
                    </a:lnTo>
                    <a:cubicBezTo>
                      <a:pt x="2183" y="4709"/>
                      <a:pt x="2185" y="4191"/>
                      <a:pt x="1842" y="4191"/>
                    </a:cubicBezTo>
                    <a:cubicBezTo>
                      <a:pt x="1840" y="4191"/>
                      <a:pt x="1838" y="4191"/>
                      <a:pt x="1836" y="4191"/>
                    </a:cubicBezTo>
                    <a:lnTo>
                      <a:pt x="1575" y="4191"/>
                    </a:lnTo>
                    <a:cubicBezTo>
                      <a:pt x="1706" y="2807"/>
                      <a:pt x="2801" y="1712"/>
                      <a:pt x="4185" y="1575"/>
                    </a:cubicBezTo>
                    <a:lnTo>
                      <a:pt x="4185" y="1842"/>
                    </a:lnTo>
                    <a:cubicBezTo>
                      <a:pt x="4174" y="2025"/>
                      <a:pt x="4309" y="2116"/>
                      <a:pt x="4444" y="2116"/>
                    </a:cubicBezTo>
                    <a:cubicBezTo>
                      <a:pt x="4579" y="2116"/>
                      <a:pt x="4713" y="2025"/>
                      <a:pt x="4703" y="1842"/>
                    </a:cubicBezTo>
                    <a:lnTo>
                      <a:pt x="4703" y="1575"/>
                    </a:lnTo>
                    <a:close/>
                    <a:moveTo>
                      <a:pt x="1052" y="4709"/>
                    </a:moveTo>
                    <a:cubicBezTo>
                      <a:pt x="1188" y="6376"/>
                      <a:pt x="2512" y="7700"/>
                      <a:pt x="4185" y="7842"/>
                    </a:cubicBezTo>
                    <a:lnTo>
                      <a:pt x="4185" y="8365"/>
                    </a:lnTo>
                    <a:cubicBezTo>
                      <a:pt x="2229" y="8229"/>
                      <a:pt x="659" y="6638"/>
                      <a:pt x="529" y="4709"/>
                    </a:cubicBezTo>
                    <a:close/>
                    <a:moveTo>
                      <a:pt x="8359" y="4709"/>
                    </a:moveTo>
                    <a:cubicBezTo>
                      <a:pt x="8228" y="6665"/>
                      <a:pt x="6632" y="8234"/>
                      <a:pt x="4703" y="8365"/>
                    </a:cubicBezTo>
                    <a:lnTo>
                      <a:pt x="4703" y="7842"/>
                    </a:lnTo>
                    <a:cubicBezTo>
                      <a:pt x="6375" y="7706"/>
                      <a:pt x="7700" y="6381"/>
                      <a:pt x="7836" y="4709"/>
                    </a:cubicBezTo>
                    <a:close/>
                    <a:moveTo>
                      <a:pt x="4441" y="1"/>
                    </a:moveTo>
                    <a:cubicBezTo>
                      <a:pt x="4354" y="1"/>
                      <a:pt x="4272" y="12"/>
                      <a:pt x="4185" y="17"/>
                    </a:cubicBezTo>
                    <a:cubicBezTo>
                      <a:pt x="1940" y="153"/>
                      <a:pt x="153" y="1946"/>
                      <a:pt x="11" y="4186"/>
                    </a:cubicBezTo>
                    <a:cubicBezTo>
                      <a:pt x="6" y="4273"/>
                      <a:pt x="0" y="4360"/>
                      <a:pt x="0" y="4447"/>
                    </a:cubicBezTo>
                    <a:cubicBezTo>
                      <a:pt x="0" y="4534"/>
                      <a:pt x="6" y="4621"/>
                      <a:pt x="11" y="4709"/>
                    </a:cubicBezTo>
                    <a:cubicBezTo>
                      <a:pt x="153" y="6954"/>
                      <a:pt x="1940" y="8741"/>
                      <a:pt x="4185" y="8877"/>
                    </a:cubicBezTo>
                    <a:cubicBezTo>
                      <a:pt x="4272" y="8883"/>
                      <a:pt x="4354" y="8893"/>
                      <a:pt x="4446" y="8893"/>
                    </a:cubicBezTo>
                    <a:cubicBezTo>
                      <a:pt x="4534" y="8893"/>
                      <a:pt x="4615" y="8883"/>
                      <a:pt x="4703" y="8877"/>
                    </a:cubicBezTo>
                    <a:cubicBezTo>
                      <a:pt x="6948" y="8741"/>
                      <a:pt x="8735" y="6948"/>
                      <a:pt x="8876" y="4709"/>
                    </a:cubicBezTo>
                    <a:cubicBezTo>
                      <a:pt x="8882" y="4621"/>
                      <a:pt x="8887" y="4534"/>
                      <a:pt x="8887" y="4447"/>
                    </a:cubicBezTo>
                    <a:cubicBezTo>
                      <a:pt x="8887" y="4360"/>
                      <a:pt x="8882" y="4273"/>
                      <a:pt x="8876" y="4186"/>
                    </a:cubicBezTo>
                    <a:cubicBezTo>
                      <a:pt x="8735" y="1946"/>
                      <a:pt x="6948" y="153"/>
                      <a:pt x="4703" y="17"/>
                    </a:cubicBezTo>
                    <a:cubicBezTo>
                      <a:pt x="4615" y="12"/>
                      <a:pt x="4534" y="1"/>
                      <a:pt x="4441" y="1"/>
                    </a:cubicBezTo>
                    <a:close/>
                  </a:path>
                </a:pathLst>
              </a:custGeom>
              <a:solidFill>
                <a:srgbClr val="4B60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7552;p73">
                <a:extLst>
                  <a:ext uri="{FF2B5EF4-FFF2-40B4-BE49-F238E27FC236}">
                    <a16:creationId xmlns:a16="http://schemas.microsoft.com/office/drawing/2014/main" id="{4796D484-A4DB-3185-B5F3-A5C5BE86B9DE}"/>
                  </a:ext>
                </a:extLst>
              </p:cNvPr>
              <p:cNvSpPr/>
              <p:nvPr/>
            </p:nvSpPr>
            <p:spPr>
              <a:xfrm>
                <a:off x="2738450" y="1732343"/>
                <a:ext cx="62549" cy="62676"/>
              </a:xfrm>
              <a:custGeom>
                <a:avLst/>
                <a:gdLst/>
                <a:ahLst/>
                <a:cxnLst/>
                <a:rect l="l" t="t" r="r" b="b"/>
                <a:pathLst>
                  <a:path w="2475" h="2480" extrusionOk="0">
                    <a:moveTo>
                      <a:pt x="2475" y="1237"/>
                    </a:moveTo>
                    <a:cubicBezTo>
                      <a:pt x="2475" y="1924"/>
                      <a:pt x="1924" y="2480"/>
                      <a:pt x="1238" y="2480"/>
                    </a:cubicBezTo>
                    <a:cubicBezTo>
                      <a:pt x="557" y="2480"/>
                      <a:pt x="1" y="1924"/>
                      <a:pt x="1" y="1237"/>
                    </a:cubicBezTo>
                    <a:cubicBezTo>
                      <a:pt x="1" y="556"/>
                      <a:pt x="557" y="0"/>
                      <a:pt x="1238" y="0"/>
                    </a:cubicBezTo>
                    <a:cubicBezTo>
                      <a:pt x="1924" y="0"/>
                      <a:pt x="2475" y="556"/>
                      <a:pt x="2475" y="1237"/>
                    </a:cubicBezTo>
                    <a:close/>
                  </a:path>
                </a:pathLst>
              </a:custGeom>
              <a:gradFill>
                <a:gsLst>
                  <a:gs pos="0">
                    <a:srgbClr val="435D74"/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6" name="Google Shape;7553;p73">
              <a:extLst>
                <a:ext uri="{FF2B5EF4-FFF2-40B4-BE49-F238E27FC236}">
                  <a16:creationId xmlns:a16="http://schemas.microsoft.com/office/drawing/2014/main" id="{264DD487-37C1-500C-3470-B265260E37E6}"/>
                </a:ext>
              </a:extLst>
            </p:cNvPr>
            <p:cNvSpPr/>
            <p:nvPr/>
          </p:nvSpPr>
          <p:spPr>
            <a:xfrm>
              <a:off x="1443106" y="3785408"/>
              <a:ext cx="302057" cy="302053"/>
            </a:xfrm>
            <a:custGeom>
              <a:avLst/>
              <a:gdLst/>
              <a:ahLst/>
              <a:cxnLst/>
              <a:rect l="l" t="t" r="r" b="b"/>
              <a:pathLst>
                <a:path w="7374" h="7373" extrusionOk="0">
                  <a:moveTo>
                    <a:pt x="7373" y="3684"/>
                  </a:moveTo>
                  <a:cubicBezTo>
                    <a:pt x="7373" y="5722"/>
                    <a:pt x="5722" y="7373"/>
                    <a:pt x="3690" y="7373"/>
                  </a:cubicBezTo>
                  <a:cubicBezTo>
                    <a:pt x="1652" y="7373"/>
                    <a:pt x="1" y="5722"/>
                    <a:pt x="1" y="3684"/>
                  </a:cubicBezTo>
                  <a:cubicBezTo>
                    <a:pt x="1" y="1652"/>
                    <a:pt x="1652" y="0"/>
                    <a:pt x="3690" y="0"/>
                  </a:cubicBezTo>
                  <a:cubicBezTo>
                    <a:pt x="5722" y="0"/>
                    <a:pt x="7373" y="1652"/>
                    <a:pt x="7373" y="3684"/>
                  </a:cubicBezTo>
                  <a:close/>
                </a:path>
              </a:pathLst>
            </a:custGeom>
            <a:gradFill>
              <a:gsLst>
                <a:gs pos="0">
                  <a:srgbClr val="435D74"/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" name="Google Shape;7554;p73">
              <a:extLst>
                <a:ext uri="{FF2B5EF4-FFF2-40B4-BE49-F238E27FC236}">
                  <a16:creationId xmlns:a16="http://schemas.microsoft.com/office/drawing/2014/main" id="{51D08133-A9D7-BDA6-652B-3BAECDB267DD}"/>
                </a:ext>
              </a:extLst>
            </p:cNvPr>
            <p:cNvGrpSpPr/>
            <p:nvPr/>
          </p:nvGrpSpPr>
          <p:grpSpPr>
            <a:xfrm>
              <a:off x="1978986" y="2714874"/>
              <a:ext cx="336675" cy="334710"/>
              <a:chOff x="2657906" y="2241938"/>
              <a:chExt cx="225987" cy="224698"/>
            </a:xfrm>
          </p:grpSpPr>
          <p:sp>
            <p:nvSpPr>
              <p:cNvPr id="68" name="Google Shape;7555;p73">
                <a:extLst>
                  <a:ext uri="{FF2B5EF4-FFF2-40B4-BE49-F238E27FC236}">
                    <a16:creationId xmlns:a16="http://schemas.microsoft.com/office/drawing/2014/main" id="{4C9468C1-9CF5-4258-E193-D60E7C7A8EF1}"/>
                  </a:ext>
                </a:extLst>
              </p:cNvPr>
              <p:cNvSpPr/>
              <p:nvPr/>
            </p:nvSpPr>
            <p:spPr>
              <a:xfrm>
                <a:off x="2682421" y="2272897"/>
                <a:ext cx="169124" cy="162755"/>
              </a:xfrm>
              <a:custGeom>
                <a:avLst/>
                <a:gdLst/>
                <a:ahLst/>
                <a:cxnLst/>
                <a:rect l="l" t="t" r="r" b="b"/>
                <a:pathLst>
                  <a:path w="6692" h="6440" extrusionOk="0">
                    <a:moveTo>
                      <a:pt x="3471" y="309"/>
                    </a:moveTo>
                    <a:cubicBezTo>
                      <a:pt x="5084" y="309"/>
                      <a:pt x="6386" y="1617"/>
                      <a:pt x="6386" y="3224"/>
                    </a:cubicBezTo>
                    <a:cubicBezTo>
                      <a:pt x="6386" y="4401"/>
                      <a:pt x="5678" y="5464"/>
                      <a:pt x="4588" y="5916"/>
                    </a:cubicBezTo>
                    <a:cubicBezTo>
                      <a:pt x="4227" y="6066"/>
                      <a:pt x="3849" y="6138"/>
                      <a:pt x="3473" y="6138"/>
                    </a:cubicBezTo>
                    <a:cubicBezTo>
                      <a:pt x="2714" y="6138"/>
                      <a:pt x="1969" y="5842"/>
                      <a:pt x="1411" y="5284"/>
                    </a:cubicBezTo>
                    <a:cubicBezTo>
                      <a:pt x="578" y="4450"/>
                      <a:pt x="332" y="3197"/>
                      <a:pt x="779" y="2107"/>
                    </a:cubicBezTo>
                    <a:cubicBezTo>
                      <a:pt x="1231" y="1023"/>
                      <a:pt x="2294" y="309"/>
                      <a:pt x="3471" y="309"/>
                    </a:cubicBezTo>
                    <a:close/>
                    <a:moveTo>
                      <a:pt x="3480" y="1"/>
                    </a:moveTo>
                    <a:cubicBezTo>
                      <a:pt x="2642" y="1"/>
                      <a:pt x="1816" y="329"/>
                      <a:pt x="1199" y="947"/>
                    </a:cubicBezTo>
                    <a:cubicBezTo>
                      <a:pt x="278" y="1867"/>
                      <a:pt x="0" y="3252"/>
                      <a:pt x="496" y="4450"/>
                    </a:cubicBezTo>
                    <a:cubicBezTo>
                      <a:pt x="997" y="5655"/>
                      <a:pt x="2169" y="6439"/>
                      <a:pt x="3471" y="6439"/>
                    </a:cubicBezTo>
                    <a:cubicBezTo>
                      <a:pt x="5253" y="6439"/>
                      <a:pt x="6691" y="5001"/>
                      <a:pt x="6691" y="3219"/>
                    </a:cubicBezTo>
                    <a:cubicBezTo>
                      <a:pt x="6691" y="1917"/>
                      <a:pt x="5907" y="745"/>
                      <a:pt x="4702" y="244"/>
                    </a:cubicBezTo>
                    <a:cubicBezTo>
                      <a:pt x="4307" y="80"/>
                      <a:pt x="3892" y="1"/>
                      <a:pt x="3480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7556;p73">
                <a:extLst>
                  <a:ext uri="{FF2B5EF4-FFF2-40B4-BE49-F238E27FC236}">
                    <a16:creationId xmlns:a16="http://schemas.microsoft.com/office/drawing/2014/main" id="{8E164603-DF2E-7DA2-2E56-9CDFA19BB579}"/>
                  </a:ext>
                </a:extLst>
              </p:cNvPr>
              <p:cNvSpPr/>
              <p:nvPr/>
            </p:nvSpPr>
            <p:spPr>
              <a:xfrm>
                <a:off x="2723590" y="2319348"/>
                <a:ext cx="81554" cy="69878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65" extrusionOk="0">
                    <a:moveTo>
                      <a:pt x="1842" y="307"/>
                    </a:moveTo>
                    <a:cubicBezTo>
                      <a:pt x="2436" y="307"/>
                      <a:pt x="2915" y="792"/>
                      <a:pt x="2915" y="1386"/>
                    </a:cubicBezTo>
                    <a:cubicBezTo>
                      <a:pt x="2915" y="2032"/>
                      <a:pt x="2386" y="2460"/>
                      <a:pt x="1835" y="2460"/>
                    </a:cubicBezTo>
                    <a:cubicBezTo>
                      <a:pt x="1572" y="2460"/>
                      <a:pt x="1303" y="2362"/>
                      <a:pt x="1085" y="2144"/>
                    </a:cubicBezTo>
                    <a:cubicBezTo>
                      <a:pt x="409" y="1468"/>
                      <a:pt x="888" y="313"/>
                      <a:pt x="1842" y="313"/>
                    </a:cubicBezTo>
                    <a:lnTo>
                      <a:pt x="1842" y="307"/>
                    </a:lnTo>
                    <a:close/>
                    <a:moveTo>
                      <a:pt x="1833" y="0"/>
                    </a:moveTo>
                    <a:cubicBezTo>
                      <a:pt x="1494" y="0"/>
                      <a:pt x="1148" y="126"/>
                      <a:pt x="867" y="405"/>
                    </a:cubicBezTo>
                    <a:cubicBezTo>
                      <a:pt x="0" y="1277"/>
                      <a:pt x="616" y="2765"/>
                      <a:pt x="1842" y="2765"/>
                    </a:cubicBezTo>
                    <a:cubicBezTo>
                      <a:pt x="2605" y="2759"/>
                      <a:pt x="3221" y="2144"/>
                      <a:pt x="3226" y="1381"/>
                    </a:cubicBezTo>
                    <a:cubicBezTo>
                      <a:pt x="3226" y="551"/>
                      <a:pt x="2544" y="0"/>
                      <a:pt x="1833" y="0"/>
                    </a:cubicBezTo>
                    <a:close/>
                  </a:path>
                </a:pathLst>
              </a:custGeom>
              <a:solidFill>
                <a:srgbClr val="213B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557;p73">
                <a:extLst>
                  <a:ext uri="{FF2B5EF4-FFF2-40B4-BE49-F238E27FC236}">
                    <a16:creationId xmlns:a16="http://schemas.microsoft.com/office/drawing/2014/main" id="{C052CF16-453B-063C-C31B-EB4591EF0E28}"/>
                  </a:ext>
                </a:extLst>
              </p:cNvPr>
              <p:cNvSpPr/>
              <p:nvPr/>
            </p:nvSpPr>
            <p:spPr>
              <a:xfrm>
                <a:off x="2723590" y="2319348"/>
                <a:ext cx="81554" cy="69878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2765" extrusionOk="0">
                    <a:moveTo>
                      <a:pt x="1842" y="307"/>
                    </a:moveTo>
                    <a:cubicBezTo>
                      <a:pt x="2436" y="307"/>
                      <a:pt x="2915" y="792"/>
                      <a:pt x="2915" y="1386"/>
                    </a:cubicBezTo>
                    <a:cubicBezTo>
                      <a:pt x="2915" y="2032"/>
                      <a:pt x="2386" y="2460"/>
                      <a:pt x="1835" y="2460"/>
                    </a:cubicBezTo>
                    <a:cubicBezTo>
                      <a:pt x="1572" y="2460"/>
                      <a:pt x="1303" y="2362"/>
                      <a:pt x="1085" y="2144"/>
                    </a:cubicBezTo>
                    <a:cubicBezTo>
                      <a:pt x="409" y="1468"/>
                      <a:pt x="888" y="313"/>
                      <a:pt x="1842" y="313"/>
                    </a:cubicBezTo>
                    <a:lnTo>
                      <a:pt x="1842" y="307"/>
                    </a:lnTo>
                    <a:close/>
                    <a:moveTo>
                      <a:pt x="1833" y="0"/>
                    </a:moveTo>
                    <a:cubicBezTo>
                      <a:pt x="1494" y="0"/>
                      <a:pt x="1148" y="126"/>
                      <a:pt x="867" y="405"/>
                    </a:cubicBezTo>
                    <a:cubicBezTo>
                      <a:pt x="0" y="1277"/>
                      <a:pt x="616" y="2765"/>
                      <a:pt x="1842" y="2765"/>
                    </a:cubicBezTo>
                    <a:cubicBezTo>
                      <a:pt x="2605" y="2759"/>
                      <a:pt x="3221" y="2144"/>
                      <a:pt x="3226" y="1381"/>
                    </a:cubicBezTo>
                    <a:cubicBezTo>
                      <a:pt x="3226" y="551"/>
                      <a:pt x="2544" y="0"/>
                      <a:pt x="1833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558;p73">
                <a:extLst>
                  <a:ext uri="{FF2B5EF4-FFF2-40B4-BE49-F238E27FC236}">
                    <a16:creationId xmlns:a16="http://schemas.microsoft.com/office/drawing/2014/main" id="{9986F2C7-C221-B502-DE2D-4709B446F250}"/>
                  </a:ext>
                </a:extLst>
              </p:cNvPr>
              <p:cNvSpPr/>
              <p:nvPr/>
            </p:nvSpPr>
            <p:spPr>
              <a:xfrm>
                <a:off x="2665741" y="2257455"/>
                <a:ext cx="201371" cy="193739"/>
              </a:xfrm>
              <a:custGeom>
                <a:avLst/>
                <a:gdLst/>
                <a:ahLst/>
                <a:cxnLst/>
                <a:rect l="l" t="t" r="r" b="b"/>
                <a:pathLst>
                  <a:path w="7968" h="7666" extrusionOk="0">
                    <a:moveTo>
                      <a:pt x="4131" y="304"/>
                    </a:moveTo>
                    <a:cubicBezTo>
                      <a:pt x="6082" y="310"/>
                      <a:pt x="7657" y="1885"/>
                      <a:pt x="7657" y="3835"/>
                    </a:cubicBezTo>
                    <a:cubicBezTo>
                      <a:pt x="7657" y="5263"/>
                      <a:pt x="6801" y="6549"/>
                      <a:pt x="5482" y="7094"/>
                    </a:cubicBezTo>
                    <a:cubicBezTo>
                      <a:pt x="5046" y="7274"/>
                      <a:pt x="4588" y="7362"/>
                      <a:pt x="4134" y="7362"/>
                    </a:cubicBezTo>
                    <a:cubicBezTo>
                      <a:pt x="3216" y="7362"/>
                      <a:pt x="2315" y="7003"/>
                      <a:pt x="1641" y="6325"/>
                    </a:cubicBezTo>
                    <a:cubicBezTo>
                      <a:pt x="633" y="5317"/>
                      <a:pt x="328" y="3803"/>
                      <a:pt x="878" y="2484"/>
                    </a:cubicBezTo>
                    <a:cubicBezTo>
                      <a:pt x="1423" y="1165"/>
                      <a:pt x="2709" y="310"/>
                      <a:pt x="4131" y="310"/>
                    </a:cubicBezTo>
                    <a:lnTo>
                      <a:pt x="4131" y="304"/>
                    </a:lnTo>
                    <a:close/>
                    <a:moveTo>
                      <a:pt x="4133" y="1"/>
                    </a:moveTo>
                    <a:cubicBezTo>
                      <a:pt x="3135" y="1"/>
                      <a:pt x="2155" y="390"/>
                      <a:pt x="1423" y="1122"/>
                    </a:cubicBezTo>
                    <a:cubicBezTo>
                      <a:pt x="328" y="2217"/>
                      <a:pt x="1" y="3868"/>
                      <a:pt x="595" y="5301"/>
                    </a:cubicBezTo>
                    <a:cubicBezTo>
                      <a:pt x="1183" y="6729"/>
                      <a:pt x="2584" y="7666"/>
                      <a:pt x="4131" y="7666"/>
                    </a:cubicBezTo>
                    <a:cubicBezTo>
                      <a:pt x="6251" y="7660"/>
                      <a:pt x="7962" y="5949"/>
                      <a:pt x="7967" y="3830"/>
                    </a:cubicBezTo>
                    <a:cubicBezTo>
                      <a:pt x="7967" y="2282"/>
                      <a:pt x="7030" y="882"/>
                      <a:pt x="5602" y="293"/>
                    </a:cubicBezTo>
                    <a:cubicBezTo>
                      <a:pt x="5127" y="96"/>
                      <a:pt x="4628" y="1"/>
                      <a:pt x="4133" y="1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559;p73">
                <a:extLst>
                  <a:ext uri="{FF2B5EF4-FFF2-40B4-BE49-F238E27FC236}">
                    <a16:creationId xmlns:a16="http://schemas.microsoft.com/office/drawing/2014/main" id="{5A39FFE8-344B-E61F-AF2B-C358C06FFBDC}"/>
                  </a:ext>
                </a:extLst>
              </p:cNvPr>
              <p:cNvSpPr/>
              <p:nvPr/>
            </p:nvSpPr>
            <p:spPr>
              <a:xfrm>
                <a:off x="2832236" y="2350382"/>
                <a:ext cx="51657" cy="786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1" extrusionOk="0">
                    <a:moveTo>
                      <a:pt x="153" y="0"/>
                    </a:moveTo>
                    <a:cubicBezTo>
                      <a:pt x="66" y="0"/>
                      <a:pt x="1" y="71"/>
                      <a:pt x="1" y="153"/>
                    </a:cubicBezTo>
                    <a:cubicBezTo>
                      <a:pt x="1" y="240"/>
                      <a:pt x="66" y="311"/>
                      <a:pt x="153" y="311"/>
                    </a:cubicBezTo>
                    <a:lnTo>
                      <a:pt x="1837" y="311"/>
                    </a:lnTo>
                    <a:cubicBezTo>
                      <a:pt x="2044" y="311"/>
                      <a:pt x="2044" y="0"/>
                      <a:pt x="1837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560;p73">
                <a:extLst>
                  <a:ext uri="{FF2B5EF4-FFF2-40B4-BE49-F238E27FC236}">
                    <a16:creationId xmlns:a16="http://schemas.microsoft.com/office/drawing/2014/main" id="{120AC6DA-0144-A7F5-9DB2-81C9597E69F2}"/>
                  </a:ext>
                </a:extLst>
              </p:cNvPr>
              <p:cNvSpPr/>
              <p:nvPr/>
            </p:nvSpPr>
            <p:spPr>
              <a:xfrm>
                <a:off x="2723716" y="2350382"/>
                <a:ext cx="94216" cy="7860"/>
              </a:xfrm>
              <a:custGeom>
                <a:avLst/>
                <a:gdLst/>
                <a:ahLst/>
                <a:cxnLst/>
                <a:rect l="l" t="t" r="r" b="b"/>
                <a:pathLst>
                  <a:path w="3728" h="311" extrusionOk="0">
                    <a:moveTo>
                      <a:pt x="153" y="0"/>
                    </a:moveTo>
                    <a:cubicBezTo>
                      <a:pt x="66" y="0"/>
                      <a:pt x="1" y="71"/>
                      <a:pt x="1" y="153"/>
                    </a:cubicBezTo>
                    <a:cubicBezTo>
                      <a:pt x="1" y="240"/>
                      <a:pt x="66" y="311"/>
                      <a:pt x="153" y="311"/>
                    </a:cubicBezTo>
                    <a:lnTo>
                      <a:pt x="3526" y="311"/>
                    </a:lnTo>
                    <a:cubicBezTo>
                      <a:pt x="3728" y="311"/>
                      <a:pt x="3728" y="0"/>
                      <a:pt x="352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561;p73">
                <a:extLst>
                  <a:ext uri="{FF2B5EF4-FFF2-40B4-BE49-F238E27FC236}">
                    <a16:creationId xmlns:a16="http://schemas.microsoft.com/office/drawing/2014/main" id="{1B21B833-6D90-B445-29FC-DD9368FA3EAE}"/>
                  </a:ext>
                </a:extLst>
              </p:cNvPr>
              <p:cNvSpPr/>
              <p:nvPr/>
            </p:nvSpPr>
            <p:spPr>
              <a:xfrm>
                <a:off x="2657906" y="2350382"/>
                <a:ext cx="51657" cy="7860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311" extrusionOk="0">
                    <a:moveTo>
                      <a:pt x="153" y="0"/>
                    </a:moveTo>
                    <a:cubicBezTo>
                      <a:pt x="65" y="0"/>
                      <a:pt x="0" y="71"/>
                      <a:pt x="0" y="153"/>
                    </a:cubicBezTo>
                    <a:cubicBezTo>
                      <a:pt x="0" y="240"/>
                      <a:pt x="65" y="311"/>
                      <a:pt x="153" y="311"/>
                    </a:cubicBezTo>
                    <a:lnTo>
                      <a:pt x="1836" y="311"/>
                    </a:lnTo>
                    <a:cubicBezTo>
                      <a:pt x="2043" y="311"/>
                      <a:pt x="2043" y="0"/>
                      <a:pt x="183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62;p73">
                <a:extLst>
                  <a:ext uri="{FF2B5EF4-FFF2-40B4-BE49-F238E27FC236}">
                    <a16:creationId xmlns:a16="http://schemas.microsoft.com/office/drawing/2014/main" id="{12BBAB81-3A74-0BF6-A684-55617311C553}"/>
                  </a:ext>
                </a:extLst>
              </p:cNvPr>
              <p:cNvSpPr/>
              <p:nvPr/>
            </p:nvSpPr>
            <p:spPr>
              <a:xfrm>
                <a:off x="2766275" y="2307824"/>
                <a:ext cx="7885" cy="92952"/>
              </a:xfrm>
              <a:custGeom>
                <a:avLst/>
                <a:gdLst/>
                <a:ahLst/>
                <a:cxnLst/>
                <a:rect l="l" t="t" r="r" b="b"/>
                <a:pathLst>
                  <a:path w="312" h="3678" extrusionOk="0">
                    <a:moveTo>
                      <a:pt x="153" y="1"/>
                    </a:moveTo>
                    <a:cubicBezTo>
                      <a:pt x="71" y="1"/>
                      <a:pt x="0" y="66"/>
                      <a:pt x="0" y="153"/>
                    </a:cubicBezTo>
                    <a:lnTo>
                      <a:pt x="0" y="3526"/>
                    </a:lnTo>
                    <a:cubicBezTo>
                      <a:pt x="0" y="3627"/>
                      <a:pt x="78" y="3677"/>
                      <a:pt x="156" y="3677"/>
                    </a:cubicBezTo>
                    <a:cubicBezTo>
                      <a:pt x="233" y="3677"/>
                      <a:pt x="311" y="3627"/>
                      <a:pt x="311" y="3526"/>
                    </a:cubicBezTo>
                    <a:lnTo>
                      <a:pt x="311" y="153"/>
                    </a:lnTo>
                    <a:cubicBezTo>
                      <a:pt x="311" y="66"/>
                      <a:pt x="240" y="1"/>
                      <a:pt x="153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563;p73">
                <a:extLst>
                  <a:ext uri="{FF2B5EF4-FFF2-40B4-BE49-F238E27FC236}">
                    <a16:creationId xmlns:a16="http://schemas.microsoft.com/office/drawing/2014/main" id="{33AA6E43-6F17-E859-8F33-280C9AD6B4E7}"/>
                  </a:ext>
                </a:extLst>
              </p:cNvPr>
              <p:cNvSpPr/>
              <p:nvPr/>
            </p:nvSpPr>
            <p:spPr>
              <a:xfrm>
                <a:off x="2766275" y="2241938"/>
                <a:ext cx="7885" cy="50343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992" extrusionOk="0">
                    <a:moveTo>
                      <a:pt x="156" y="0"/>
                    </a:moveTo>
                    <a:cubicBezTo>
                      <a:pt x="78" y="0"/>
                      <a:pt x="0" y="52"/>
                      <a:pt x="0" y="155"/>
                    </a:cubicBezTo>
                    <a:lnTo>
                      <a:pt x="0" y="1839"/>
                    </a:lnTo>
                    <a:cubicBezTo>
                      <a:pt x="0" y="1926"/>
                      <a:pt x="71" y="1992"/>
                      <a:pt x="153" y="1992"/>
                    </a:cubicBezTo>
                    <a:cubicBezTo>
                      <a:pt x="240" y="1992"/>
                      <a:pt x="311" y="1926"/>
                      <a:pt x="311" y="1839"/>
                    </a:cubicBezTo>
                    <a:lnTo>
                      <a:pt x="311" y="155"/>
                    </a:lnTo>
                    <a:cubicBezTo>
                      <a:pt x="311" y="52"/>
                      <a:pt x="233" y="0"/>
                      <a:pt x="15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564;p73">
                <a:extLst>
                  <a:ext uri="{FF2B5EF4-FFF2-40B4-BE49-F238E27FC236}">
                    <a16:creationId xmlns:a16="http://schemas.microsoft.com/office/drawing/2014/main" id="{4E8DC3CE-CA6A-F313-E2F4-63E9D7D6203A}"/>
                  </a:ext>
                </a:extLst>
              </p:cNvPr>
              <p:cNvSpPr/>
              <p:nvPr/>
            </p:nvSpPr>
            <p:spPr>
              <a:xfrm>
                <a:off x="2766275" y="2416268"/>
                <a:ext cx="7885" cy="50368"/>
              </a:xfrm>
              <a:custGeom>
                <a:avLst/>
                <a:gdLst/>
                <a:ahLst/>
                <a:cxnLst/>
                <a:rect l="l" t="t" r="r" b="b"/>
                <a:pathLst>
                  <a:path w="312" h="1993" extrusionOk="0">
                    <a:moveTo>
                      <a:pt x="156" y="1"/>
                    </a:moveTo>
                    <a:cubicBezTo>
                      <a:pt x="78" y="1"/>
                      <a:pt x="0" y="52"/>
                      <a:pt x="0" y="156"/>
                    </a:cubicBezTo>
                    <a:lnTo>
                      <a:pt x="0" y="1840"/>
                    </a:lnTo>
                    <a:cubicBezTo>
                      <a:pt x="0" y="1927"/>
                      <a:pt x="71" y="1992"/>
                      <a:pt x="153" y="1992"/>
                    </a:cubicBezTo>
                    <a:cubicBezTo>
                      <a:pt x="240" y="1992"/>
                      <a:pt x="311" y="1927"/>
                      <a:pt x="311" y="1840"/>
                    </a:cubicBezTo>
                    <a:lnTo>
                      <a:pt x="311" y="156"/>
                    </a:lnTo>
                    <a:cubicBezTo>
                      <a:pt x="311" y="52"/>
                      <a:pt x="233" y="1"/>
                      <a:pt x="156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27849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7"/>
          <p:cNvSpPr txBox="1">
            <a:spLocks noGrp="1"/>
          </p:cNvSpPr>
          <p:nvPr>
            <p:ph type="title"/>
          </p:nvPr>
        </p:nvSpPr>
        <p:spPr>
          <a:xfrm>
            <a:off x="714300" y="2354175"/>
            <a:ext cx="3048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+mn-lt"/>
                <a:ea typeface="微軟正黑體" panose="020B0604030504040204" pitchFamily="34" charset="-120"/>
              </a:rPr>
              <a:t>資料集介紹</a:t>
            </a:r>
            <a:endParaRPr dirty="0">
              <a:latin typeface="+mn-lt"/>
              <a:ea typeface="微軟正黑體" panose="020B0604030504040204" pitchFamily="34" charset="-120"/>
            </a:endParaRPr>
          </a:p>
        </p:txBody>
      </p:sp>
      <p:sp>
        <p:nvSpPr>
          <p:cNvPr id="498" name="Google Shape;498;p37"/>
          <p:cNvSpPr txBox="1">
            <a:spLocks noGrp="1"/>
          </p:cNvSpPr>
          <p:nvPr>
            <p:ph type="subTitle" idx="1"/>
          </p:nvPr>
        </p:nvSpPr>
        <p:spPr>
          <a:xfrm>
            <a:off x="714300" y="3195975"/>
            <a:ext cx="2731802" cy="842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Lung Cancer Patients’ Data --- Kaggle</a:t>
            </a:r>
            <a:endParaRPr dirty="0"/>
          </a:p>
        </p:txBody>
      </p:sp>
      <p:sp>
        <p:nvSpPr>
          <p:cNvPr id="499" name="Google Shape;499;p37"/>
          <p:cNvSpPr txBox="1">
            <a:spLocks noGrp="1"/>
          </p:cNvSpPr>
          <p:nvPr>
            <p:ph type="title" idx="2"/>
          </p:nvPr>
        </p:nvSpPr>
        <p:spPr>
          <a:xfrm>
            <a:off x="714300" y="1010100"/>
            <a:ext cx="3048000" cy="139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500" name="Google Shape;500;p37"/>
          <p:cNvSpPr/>
          <p:nvPr/>
        </p:nvSpPr>
        <p:spPr>
          <a:xfrm>
            <a:off x="7959915" y="812711"/>
            <a:ext cx="116400" cy="116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7"/>
          <p:cNvSpPr/>
          <p:nvPr/>
        </p:nvSpPr>
        <p:spPr>
          <a:xfrm>
            <a:off x="8124171" y="812711"/>
            <a:ext cx="116400" cy="116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7"/>
          <p:cNvSpPr/>
          <p:nvPr/>
        </p:nvSpPr>
        <p:spPr>
          <a:xfrm>
            <a:off x="8288427" y="812711"/>
            <a:ext cx="116400" cy="116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3" name="Google Shape;503;p37"/>
          <p:cNvGrpSpPr/>
          <p:nvPr/>
        </p:nvGrpSpPr>
        <p:grpSpPr>
          <a:xfrm>
            <a:off x="4195962" y="812731"/>
            <a:ext cx="4338518" cy="3791511"/>
            <a:chOff x="4195962" y="812731"/>
            <a:chExt cx="4338518" cy="3791511"/>
          </a:xfrm>
        </p:grpSpPr>
        <p:grpSp>
          <p:nvGrpSpPr>
            <p:cNvPr id="504" name="Google Shape;504;p37"/>
            <p:cNvGrpSpPr/>
            <p:nvPr/>
          </p:nvGrpSpPr>
          <p:grpSpPr>
            <a:xfrm>
              <a:off x="4470000" y="812731"/>
              <a:ext cx="3490051" cy="2287960"/>
              <a:chOff x="4849800" y="1060525"/>
              <a:chExt cx="2932816" cy="1922656"/>
            </a:xfrm>
          </p:grpSpPr>
          <p:sp>
            <p:nvSpPr>
              <p:cNvPr id="505" name="Google Shape;505;p37"/>
              <p:cNvSpPr/>
              <p:nvPr/>
            </p:nvSpPr>
            <p:spPr>
              <a:xfrm>
                <a:off x="5702118" y="1354752"/>
                <a:ext cx="412858" cy="1595400"/>
              </a:xfrm>
              <a:custGeom>
                <a:avLst/>
                <a:gdLst/>
                <a:ahLst/>
                <a:cxnLst/>
                <a:rect l="l" t="t" r="r" b="b"/>
                <a:pathLst>
                  <a:path w="5725" h="22123" extrusionOk="0">
                    <a:moveTo>
                      <a:pt x="5610" y="0"/>
                    </a:moveTo>
                    <a:cubicBezTo>
                      <a:pt x="3750" y="286"/>
                      <a:pt x="2663" y="1689"/>
                      <a:pt x="2233" y="4293"/>
                    </a:cubicBezTo>
                    <a:cubicBezTo>
                      <a:pt x="1890" y="6468"/>
                      <a:pt x="2062" y="9244"/>
                      <a:pt x="2233" y="11906"/>
                    </a:cubicBezTo>
                    <a:cubicBezTo>
                      <a:pt x="2491" y="16485"/>
                      <a:pt x="2748" y="20806"/>
                      <a:pt x="487" y="21293"/>
                    </a:cubicBezTo>
                    <a:cubicBezTo>
                      <a:pt x="316" y="21321"/>
                      <a:pt x="173" y="21350"/>
                      <a:pt x="1" y="21350"/>
                    </a:cubicBezTo>
                    <a:lnTo>
                      <a:pt x="58" y="22123"/>
                    </a:lnTo>
                    <a:cubicBezTo>
                      <a:pt x="173" y="22123"/>
                      <a:pt x="287" y="22094"/>
                      <a:pt x="402" y="22094"/>
                    </a:cubicBezTo>
                    <a:cubicBezTo>
                      <a:pt x="487" y="22065"/>
                      <a:pt x="573" y="22037"/>
                      <a:pt x="631" y="22037"/>
                    </a:cubicBezTo>
                    <a:cubicBezTo>
                      <a:pt x="3550" y="21407"/>
                      <a:pt x="3264" y="16771"/>
                      <a:pt x="2977" y="11848"/>
                    </a:cubicBezTo>
                    <a:cubicBezTo>
                      <a:pt x="2663" y="6668"/>
                      <a:pt x="2348" y="1288"/>
                      <a:pt x="5725" y="744"/>
                    </a:cubicBezTo>
                    <a:lnTo>
                      <a:pt x="561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7"/>
              <p:cNvSpPr/>
              <p:nvPr/>
            </p:nvSpPr>
            <p:spPr>
              <a:xfrm>
                <a:off x="5559765" y="1393045"/>
                <a:ext cx="1783260" cy="1590136"/>
              </a:xfrm>
              <a:custGeom>
                <a:avLst/>
                <a:gdLst/>
                <a:ahLst/>
                <a:cxnLst/>
                <a:rect l="l" t="t" r="r" b="b"/>
                <a:pathLst>
                  <a:path w="24728" h="22050" extrusionOk="0">
                    <a:moveTo>
                      <a:pt x="17788" y="1"/>
                    </a:moveTo>
                    <a:cubicBezTo>
                      <a:pt x="15721" y="1"/>
                      <a:pt x="13551" y="1179"/>
                      <a:pt x="12078" y="3733"/>
                    </a:cubicBezTo>
                    <a:cubicBezTo>
                      <a:pt x="11792" y="4247"/>
                      <a:pt x="11267" y="4533"/>
                      <a:pt x="10729" y="4533"/>
                    </a:cubicBezTo>
                    <a:cubicBezTo>
                      <a:pt x="10457" y="4533"/>
                      <a:pt x="10181" y="4459"/>
                      <a:pt x="9931" y="4306"/>
                    </a:cubicBezTo>
                    <a:cubicBezTo>
                      <a:pt x="8557" y="3481"/>
                      <a:pt x="7201" y="3115"/>
                      <a:pt x="5960" y="3115"/>
                    </a:cubicBezTo>
                    <a:cubicBezTo>
                      <a:pt x="2548" y="3115"/>
                      <a:pt x="0" y="5884"/>
                      <a:pt x="315" y="9514"/>
                    </a:cubicBezTo>
                    <a:cubicBezTo>
                      <a:pt x="687" y="13664"/>
                      <a:pt x="7384" y="19417"/>
                      <a:pt x="14024" y="21878"/>
                    </a:cubicBezTo>
                    <a:cubicBezTo>
                      <a:pt x="14337" y="21993"/>
                      <a:pt x="14665" y="22049"/>
                      <a:pt x="14991" y="22049"/>
                    </a:cubicBezTo>
                    <a:cubicBezTo>
                      <a:pt x="15794" y="22049"/>
                      <a:pt x="16585" y="21708"/>
                      <a:pt x="17115" y="21077"/>
                    </a:cubicBezTo>
                    <a:cubicBezTo>
                      <a:pt x="21694" y="15668"/>
                      <a:pt x="24727" y="7368"/>
                      <a:pt x="23010" y="3590"/>
                    </a:cubicBezTo>
                    <a:cubicBezTo>
                      <a:pt x="21975" y="1272"/>
                      <a:pt x="19936" y="1"/>
                      <a:pt x="1778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7"/>
              <p:cNvSpPr/>
              <p:nvPr/>
            </p:nvSpPr>
            <p:spPr>
              <a:xfrm>
                <a:off x="5451954" y="1248455"/>
                <a:ext cx="1794077" cy="1507348"/>
              </a:xfrm>
              <a:custGeom>
                <a:avLst/>
                <a:gdLst/>
                <a:ahLst/>
                <a:cxnLst/>
                <a:rect l="l" t="t" r="r" b="b"/>
                <a:pathLst>
                  <a:path w="24878" h="20902" extrusionOk="0">
                    <a:moveTo>
                      <a:pt x="18912" y="0"/>
                    </a:moveTo>
                    <a:cubicBezTo>
                      <a:pt x="16974" y="0"/>
                      <a:pt x="15119" y="985"/>
                      <a:pt x="13801" y="2476"/>
                    </a:cubicBezTo>
                    <a:cubicBezTo>
                      <a:pt x="13086" y="3306"/>
                      <a:pt x="12485" y="4250"/>
                      <a:pt x="12056" y="5280"/>
                    </a:cubicBezTo>
                    <a:cubicBezTo>
                      <a:pt x="10056" y="3479"/>
                      <a:pt x="7989" y="2708"/>
                      <a:pt x="6148" y="2708"/>
                    </a:cubicBezTo>
                    <a:cubicBezTo>
                      <a:pt x="2667" y="2708"/>
                      <a:pt x="0" y="5467"/>
                      <a:pt x="150" y="9230"/>
                    </a:cubicBezTo>
                    <a:cubicBezTo>
                      <a:pt x="265" y="12006"/>
                      <a:pt x="2440" y="14524"/>
                      <a:pt x="4300" y="16385"/>
                    </a:cubicBezTo>
                    <a:cubicBezTo>
                      <a:pt x="5988" y="18102"/>
                      <a:pt x="7963" y="20048"/>
                      <a:pt x="10367" y="20620"/>
                    </a:cubicBezTo>
                    <a:cubicBezTo>
                      <a:pt x="11144" y="20811"/>
                      <a:pt x="11906" y="20901"/>
                      <a:pt x="12651" y="20901"/>
                    </a:cubicBezTo>
                    <a:cubicBezTo>
                      <a:pt x="18933" y="20901"/>
                      <a:pt x="23912" y="14508"/>
                      <a:pt x="24705" y="8572"/>
                    </a:cubicBezTo>
                    <a:cubicBezTo>
                      <a:pt x="24848" y="7599"/>
                      <a:pt x="24877" y="6597"/>
                      <a:pt x="24791" y="5595"/>
                    </a:cubicBezTo>
                    <a:cubicBezTo>
                      <a:pt x="24734" y="5080"/>
                      <a:pt x="24620" y="4565"/>
                      <a:pt x="24476" y="4078"/>
                    </a:cubicBezTo>
                    <a:cubicBezTo>
                      <a:pt x="23875" y="2333"/>
                      <a:pt x="22530" y="959"/>
                      <a:pt x="20813" y="329"/>
                    </a:cubicBezTo>
                    <a:cubicBezTo>
                      <a:pt x="20181" y="105"/>
                      <a:pt x="19542" y="0"/>
                      <a:pt x="189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37"/>
              <p:cNvSpPr/>
              <p:nvPr/>
            </p:nvSpPr>
            <p:spPr>
              <a:xfrm>
                <a:off x="6443092" y="1464510"/>
                <a:ext cx="359133" cy="270143"/>
              </a:xfrm>
              <a:custGeom>
                <a:avLst/>
                <a:gdLst/>
                <a:ahLst/>
                <a:cxnLst/>
                <a:rect l="l" t="t" r="r" b="b"/>
                <a:pathLst>
                  <a:path w="4980" h="3746" extrusionOk="0">
                    <a:moveTo>
                      <a:pt x="4469" y="1"/>
                    </a:moveTo>
                    <a:cubicBezTo>
                      <a:pt x="4393" y="1"/>
                      <a:pt x="4315" y="17"/>
                      <a:pt x="4236" y="52"/>
                    </a:cubicBezTo>
                    <a:cubicBezTo>
                      <a:pt x="3749" y="224"/>
                      <a:pt x="3291" y="539"/>
                      <a:pt x="2919" y="939"/>
                    </a:cubicBezTo>
                    <a:cubicBezTo>
                      <a:pt x="2461" y="1397"/>
                      <a:pt x="2032" y="1855"/>
                      <a:pt x="1632" y="2370"/>
                    </a:cubicBezTo>
                    <a:cubicBezTo>
                      <a:pt x="1317" y="2800"/>
                      <a:pt x="859" y="3143"/>
                      <a:pt x="344" y="3372"/>
                    </a:cubicBezTo>
                    <a:cubicBezTo>
                      <a:pt x="286" y="3372"/>
                      <a:pt x="201" y="3401"/>
                      <a:pt x="143" y="3429"/>
                    </a:cubicBezTo>
                    <a:cubicBezTo>
                      <a:pt x="57" y="3486"/>
                      <a:pt x="0" y="3572"/>
                      <a:pt x="29" y="3658"/>
                    </a:cubicBezTo>
                    <a:cubicBezTo>
                      <a:pt x="158" y="3714"/>
                      <a:pt x="300" y="3745"/>
                      <a:pt x="445" y="3745"/>
                    </a:cubicBezTo>
                    <a:cubicBezTo>
                      <a:pt x="525" y="3745"/>
                      <a:pt x="606" y="3736"/>
                      <a:pt x="687" y="3715"/>
                    </a:cubicBezTo>
                    <a:cubicBezTo>
                      <a:pt x="1832" y="3458"/>
                      <a:pt x="2605" y="2485"/>
                      <a:pt x="3578" y="1855"/>
                    </a:cubicBezTo>
                    <a:cubicBezTo>
                      <a:pt x="4007" y="1569"/>
                      <a:pt x="4522" y="1340"/>
                      <a:pt x="4837" y="853"/>
                    </a:cubicBezTo>
                    <a:cubicBezTo>
                      <a:pt x="4951" y="653"/>
                      <a:pt x="4980" y="424"/>
                      <a:pt x="4894" y="224"/>
                    </a:cubicBezTo>
                    <a:cubicBezTo>
                      <a:pt x="4795" y="85"/>
                      <a:pt x="4640" y="1"/>
                      <a:pt x="44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7"/>
              <p:cNvSpPr/>
              <p:nvPr/>
            </p:nvSpPr>
            <p:spPr>
              <a:xfrm>
                <a:off x="5629932" y="1721959"/>
                <a:ext cx="267114" cy="403988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5602" extrusionOk="0">
                    <a:moveTo>
                      <a:pt x="3355" y="1"/>
                    </a:moveTo>
                    <a:cubicBezTo>
                      <a:pt x="2798" y="1"/>
                      <a:pt x="1682" y="823"/>
                      <a:pt x="1517" y="947"/>
                    </a:cubicBezTo>
                    <a:cubicBezTo>
                      <a:pt x="773" y="1605"/>
                      <a:pt x="286" y="2521"/>
                      <a:pt x="143" y="3522"/>
                    </a:cubicBezTo>
                    <a:cubicBezTo>
                      <a:pt x="0" y="4095"/>
                      <a:pt x="86" y="4696"/>
                      <a:pt x="315" y="5240"/>
                    </a:cubicBezTo>
                    <a:cubicBezTo>
                      <a:pt x="413" y="5410"/>
                      <a:pt x="593" y="5602"/>
                      <a:pt x="786" y="5602"/>
                    </a:cubicBezTo>
                    <a:cubicBezTo>
                      <a:pt x="820" y="5602"/>
                      <a:pt x="854" y="5596"/>
                      <a:pt x="887" y="5583"/>
                    </a:cubicBezTo>
                    <a:cubicBezTo>
                      <a:pt x="1116" y="5497"/>
                      <a:pt x="1116" y="5268"/>
                      <a:pt x="1145" y="5068"/>
                    </a:cubicBezTo>
                    <a:cubicBezTo>
                      <a:pt x="1317" y="3866"/>
                      <a:pt x="1660" y="2607"/>
                      <a:pt x="2490" y="1719"/>
                    </a:cubicBezTo>
                    <a:cubicBezTo>
                      <a:pt x="2862" y="1405"/>
                      <a:pt x="3206" y="1090"/>
                      <a:pt x="3520" y="718"/>
                    </a:cubicBezTo>
                    <a:cubicBezTo>
                      <a:pt x="3578" y="632"/>
                      <a:pt x="3635" y="546"/>
                      <a:pt x="3664" y="460"/>
                    </a:cubicBezTo>
                    <a:cubicBezTo>
                      <a:pt x="3704" y="124"/>
                      <a:pt x="3571" y="1"/>
                      <a:pt x="33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7"/>
              <p:cNvSpPr/>
              <p:nvPr/>
            </p:nvSpPr>
            <p:spPr>
              <a:xfrm>
                <a:off x="5958051" y="1678330"/>
                <a:ext cx="123894" cy="63461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880" extrusionOk="0">
                    <a:moveTo>
                      <a:pt x="934" y="0"/>
                    </a:moveTo>
                    <a:cubicBezTo>
                      <a:pt x="718" y="0"/>
                      <a:pt x="507" y="41"/>
                      <a:pt x="373" y="92"/>
                    </a:cubicBezTo>
                    <a:cubicBezTo>
                      <a:pt x="230" y="121"/>
                      <a:pt x="87" y="235"/>
                      <a:pt x="29" y="378"/>
                    </a:cubicBezTo>
                    <a:cubicBezTo>
                      <a:pt x="1" y="493"/>
                      <a:pt x="87" y="665"/>
                      <a:pt x="201" y="722"/>
                    </a:cubicBezTo>
                    <a:cubicBezTo>
                      <a:pt x="258" y="779"/>
                      <a:pt x="344" y="808"/>
                      <a:pt x="430" y="836"/>
                    </a:cubicBezTo>
                    <a:cubicBezTo>
                      <a:pt x="587" y="865"/>
                      <a:pt x="738" y="879"/>
                      <a:pt x="888" y="879"/>
                    </a:cubicBezTo>
                    <a:cubicBezTo>
                      <a:pt x="1038" y="879"/>
                      <a:pt x="1188" y="865"/>
                      <a:pt x="1346" y="836"/>
                    </a:cubicBezTo>
                    <a:cubicBezTo>
                      <a:pt x="1432" y="836"/>
                      <a:pt x="1518" y="808"/>
                      <a:pt x="1603" y="750"/>
                    </a:cubicBezTo>
                    <a:cubicBezTo>
                      <a:pt x="1661" y="722"/>
                      <a:pt x="1718" y="636"/>
                      <a:pt x="1718" y="550"/>
                    </a:cubicBezTo>
                    <a:cubicBezTo>
                      <a:pt x="1718" y="128"/>
                      <a:pt x="1319" y="0"/>
                      <a:pt x="9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37"/>
              <p:cNvSpPr/>
              <p:nvPr/>
            </p:nvSpPr>
            <p:spPr>
              <a:xfrm>
                <a:off x="4849800" y="1905995"/>
                <a:ext cx="338508" cy="280599"/>
              </a:xfrm>
              <a:custGeom>
                <a:avLst/>
                <a:gdLst/>
                <a:ahLst/>
                <a:cxnLst/>
                <a:rect l="l" t="t" r="r" b="b"/>
                <a:pathLst>
                  <a:path w="4694" h="3891" extrusionOk="0">
                    <a:moveTo>
                      <a:pt x="2539" y="0"/>
                    </a:moveTo>
                    <a:cubicBezTo>
                      <a:pt x="2391" y="0"/>
                      <a:pt x="2241" y="18"/>
                      <a:pt x="2089" y="55"/>
                    </a:cubicBezTo>
                    <a:cubicBezTo>
                      <a:pt x="401" y="398"/>
                      <a:pt x="0" y="2630"/>
                      <a:pt x="1460" y="3575"/>
                    </a:cubicBezTo>
                    <a:cubicBezTo>
                      <a:pt x="1797" y="3793"/>
                      <a:pt x="2156" y="3891"/>
                      <a:pt x="2504" y="3891"/>
                    </a:cubicBezTo>
                    <a:cubicBezTo>
                      <a:pt x="3660" y="3891"/>
                      <a:pt x="4694" y="2812"/>
                      <a:pt x="4408" y="1514"/>
                    </a:cubicBezTo>
                    <a:cubicBezTo>
                      <a:pt x="4211" y="631"/>
                      <a:pt x="3426" y="0"/>
                      <a:pt x="25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7"/>
              <p:cNvSpPr/>
              <p:nvPr/>
            </p:nvSpPr>
            <p:spPr>
              <a:xfrm>
                <a:off x="4913765" y="1944577"/>
                <a:ext cx="239350" cy="197956"/>
              </a:xfrm>
              <a:custGeom>
                <a:avLst/>
                <a:gdLst/>
                <a:ahLst/>
                <a:cxnLst/>
                <a:rect l="l" t="t" r="r" b="b"/>
                <a:pathLst>
                  <a:path w="3319" h="2745" extrusionOk="0">
                    <a:moveTo>
                      <a:pt x="1782" y="0"/>
                    </a:moveTo>
                    <a:cubicBezTo>
                      <a:pt x="1684" y="0"/>
                      <a:pt x="1586" y="11"/>
                      <a:pt x="1489" y="35"/>
                    </a:cubicBezTo>
                    <a:cubicBezTo>
                      <a:pt x="287" y="292"/>
                      <a:pt x="0" y="1866"/>
                      <a:pt x="1031" y="2525"/>
                    </a:cubicBezTo>
                    <a:cubicBezTo>
                      <a:pt x="1269" y="2677"/>
                      <a:pt x="1522" y="2745"/>
                      <a:pt x="1767" y="2745"/>
                    </a:cubicBezTo>
                    <a:cubicBezTo>
                      <a:pt x="2585" y="2745"/>
                      <a:pt x="3318" y="1990"/>
                      <a:pt x="3120" y="1065"/>
                    </a:cubicBezTo>
                    <a:cubicBezTo>
                      <a:pt x="2972" y="447"/>
                      <a:pt x="2397" y="0"/>
                      <a:pt x="1782" y="0"/>
                    </a:cubicBezTo>
                    <a:close/>
                  </a:path>
                </a:pathLst>
              </a:custGeom>
              <a:solidFill>
                <a:srgbClr val="A2C6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7"/>
              <p:cNvSpPr/>
              <p:nvPr/>
            </p:nvSpPr>
            <p:spPr>
              <a:xfrm>
                <a:off x="5045879" y="2005225"/>
                <a:ext cx="660501" cy="945572"/>
              </a:xfrm>
              <a:custGeom>
                <a:avLst/>
                <a:gdLst/>
                <a:ahLst/>
                <a:cxnLst/>
                <a:rect l="l" t="t" r="r" b="b"/>
                <a:pathLst>
                  <a:path w="9159" h="13112" extrusionOk="0">
                    <a:moveTo>
                      <a:pt x="1073" y="0"/>
                    </a:moveTo>
                    <a:cubicBezTo>
                      <a:pt x="694" y="0"/>
                      <a:pt x="324" y="101"/>
                      <a:pt x="0" y="281"/>
                    </a:cubicBezTo>
                    <a:lnTo>
                      <a:pt x="401" y="911"/>
                    </a:lnTo>
                    <a:cubicBezTo>
                      <a:pt x="607" y="808"/>
                      <a:pt x="833" y="756"/>
                      <a:pt x="1062" y="756"/>
                    </a:cubicBezTo>
                    <a:cubicBezTo>
                      <a:pt x="1215" y="756"/>
                      <a:pt x="1368" y="779"/>
                      <a:pt x="1517" y="825"/>
                    </a:cubicBezTo>
                    <a:cubicBezTo>
                      <a:pt x="2204" y="1083"/>
                      <a:pt x="3234" y="1855"/>
                      <a:pt x="4264" y="4402"/>
                    </a:cubicBezTo>
                    <a:cubicBezTo>
                      <a:pt x="4722" y="5662"/>
                      <a:pt x="5123" y="6950"/>
                      <a:pt x="5438" y="8237"/>
                    </a:cubicBezTo>
                    <a:cubicBezTo>
                      <a:pt x="6128" y="10861"/>
                      <a:pt x="6712" y="13112"/>
                      <a:pt x="8912" y="13112"/>
                    </a:cubicBezTo>
                    <a:cubicBezTo>
                      <a:pt x="8992" y="13112"/>
                      <a:pt x="9074" y="13109"/>
                      <a:pt x="9158" y="13103"/>
                    </a:cubicBezTo>
                    <a:lnTo>
                      <a:pt x="9130" y="12330"/>
                    </a:lnTo>
                    <a:cubicBezTo>
                      <a:pt x="9055" y="12336"/>
                      <a:pt x="8983" y="12339"/>
                      <a:pt x="8914" y="12339"/>
                    </a:cubicBezTo>
                    <a:cubicBezTo>
                      <a:pt x="7372" y="12339"/>
                      <a:pt x="6921" y="10830"/>
                      <a:pt x="6182" y="8037"/>
                    </a:cubicBezTo>
                    <a:cubicBezTo>
                      <a:pt x="5867" y="6721"/>
                      <a:pt x="5466" y="5404"/>
                      <a:pt x="4980" y="4116"/>
                    </a:cubicBezTo>
                    <a:cubicBezTo>
                      <a:pt x="4064" y="1855"/>
                      <a:pt x="2976" y="482"/>
                      <a:pt x="1746" y="110"/>
                    </a:cubicBezTo>
                    <a:cubicBezTo>
                      <a:pt x="1523" y="35"/>
                      <a:pt x="1296" y="0"/>
                      <a:pt x="10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7"/>
              <p:cNvSpPr/>
              <p:nvPr/>
            </p:nvSpPr>
            <p:spPr>
              <a:xfrm>
                <a:off x="7028584" y="2256616"/>
                <a:ext cx="317883" cy="720357"/>
              </a:xfrm>
              <a:custGeom>
                <a:avLst/>
                <a:gdLst/>
                <a:ahLst/>
                <a:cxnLst/>
                <a:rect l="l" t="t" r="r" b="b"/>
                <a:pathLst>
                  <a:path w="4408" h="9989" extrusionOk="0">
                    <a:moveTo>
                      <a:pt x="4207" y="1"/>
                    </a:moveTo>
                    <a:lnTo>
                      <a:pt x="3435" y="29"/>
                    </a:lnTo>
                    <a:cubicBezTo>
                      <a:pt x="3692" y="7585"/>
                      <a:pt x="1861" y="8930"/>
                      <a:pt x="0" y="9216"/>
                    </a:cubicBezTo>
                    <a:lnTo>
                      <a:pt x="115" y="9989"/>
                    </a:lnTo>
                    <a:cubicBezTo>
                      <a:pt x="3206" y="9474"/>
                      <a:pt x="4408" y="6497"/>
                      <a:pt x="4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7"/>
              <p:cNvSpPr/>
              <p:nvPr/>
            </p:nvSpPr>
            <p:spPr>
              <a:xfrm>
                <a:off x="6106679" y="1351435"/>
                <a:ext cx="934971" cy="1630592"/>
              </a:xfrm>
              <a:custGeom>
                <a:avLst/>
                <a:gdLst/>
                <a:ahLst/>
                <a:cxnLst/>
                <a:rect l="l" t="t" r="r" b="b"/>
                <a:pathLst>
                  <a:path w="12965" h="22611" extrusionOk="0">
                    <a:moveTo>
                      <a:pt x="556" y="0"/>
                    </a:moveTo>
                    <a:cubicBezTo>
                      <a:pt x="376" y="0"/>
                      <a:pt x="191" y="15"/>
                      <a:pt x="0" y="46"/>
                    </a:cubicBezTo>
                    <a:lnTo>
                      <a:pt x="115" y="790"/>
                    </a:lnTo>
                    <a:cubicBezTo>
                      <a:pt x="253" y="768"/>
                      <a:pt x="387" y="757"/>
                      <a:pt x="518" y="757"/>
                    </a:cubicBezTo>
                    <a:cubicBezTo>
                      <a:pt x="3436" y="757"/>
                      <a:pt x="4722" y="6118"/>
                      <a:pt x="5982" y="11322"/>
                    </a:cubicBezTo>
                    <a:cubicBezTo>
                      <a:pt x="7292" y="16871"/>
                      <a:pt x="8684" y="22610"/>
                      <a:pt x="12249" y="22610"/>
                    </a:cubicBezTo>
                    <a:cubicBezTo>
                      <a:pt x="12343" y="22610"/>
                      <a:pt x="12438" y="22606"/>
                      <a:pt x="12536" y="22598"/>
                    </a:cubicBezTo>
                    <a:cubicBezTo>
                      <a:pt x="12679" y="22569"/>
                      <a:pt x="12822" y="22569"/>
                      <a:pt x="12965" y="22541"/>
                    </a:cubicBezTo>
                    <a:lnTo>
                      <a:pt x="12822" y="21768"/>
                    </a:lnTo>
                    <a:cubicBezTo>
                      <a:pt x="12736" y="21768"/>
                      <a:pt x="12593" y="21797"/>
                      <a:pt x="12478" y="21797"/>
                    </a:cubicBezTo>
                    <a:cubicBezTo>
                      <a:pt x="12401" y="21804"/>
                      <a:pt x="12324" y="21807"/>
                      <a:pt x="12248" y="21807"/>
                    </a:cubicBezTo>
                    <a:cubicBezTo>
                      <a:pt x="9265" y="21807"/>
                      <a:pt x="7981" y="16369"/>
                      <a:pt x="6697" y="11122"/>
                    </a:cubicBezTo>
                    <a:cubicBezTo>
                      <a:pt x="5391" y="5651"/>
                      <a:pt x="4033" y="0"/>
                      <a:pt x="5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7"/>
              <p:cNvSpPr/>
              <p:nvPr/>
            </p:nvSpPr>
            <p:spPr>
              <a:xfrm>
                <a:off x="6847580" y="1168841"/>
                <a:ext cx="220888" cy="660646"/>
              </a:xfrm>
              <a:custGeom>
                <a:avLst/>
                <a:gdLst/>
                <a:ahLst/>
                <a:cxnLst/>
                <a:rect l="l" t="t" r="r" b="b"/>
                <a:pathLst>
                  <a:path w="3063" h="9161" extrusionOk="0">
                    <a:moveTo>
                      <a:pt x="2967" y="1"/>
                    </a:moveTo>
                    <a:cubicBezTo>
                      <a:pt x="2171" y="1"/>
                      <a:pt x="1409" y="341"/>
                      <a:pt x="859" y="947"/>
                    </a:cubicBezTo>
                    <a:cubicBezTo>
                      <a:pt x="172" y="1805"/>
                      <a:pt x="1" y="3179"/>
                      <a:pt x="373" y="4925"/>
                    </a:cubicBezTo>
                    <a:cubicBezTo>
                      <a:pt x="630" y="6270"/>
                      <a:pt x="945" y="7701"/>
                      <a:pt x="1403" y="9160"/>
                    </a:cubicBezTo>
                    <a:lnTo>
                      <a:pt x="1889" y="9017"/>
                    </a:lnTo>
                    <a:cubicBezTo>
                      <a:pt x="1460" y="7586"/>
                      <a:pt x="1145" y="6155"/>
                      <a:pt x="859" y="4839"/>
                    </a:cubicBezTo>
                    <a:cubicBezTo>
                      <a:pt x="544" y="3236"/>
                      <a:pt x="659" y="1977"/>
                      <a:pt x="1260" y="1262"/>
                    </a:cubicBezTo>
                    <a:cubicBezTo>
                      <a:pt x="1695" y="772"/>
                      <a:pt x="2311" y="515"/>
                      <a:pt x="2960" y="515"/>
                    </a:cubicBezTo>
                    <a:cubicBezTo>
                      <a:pt x="2994" y="515"/>
                      <a:pt x="3028" y="516"/>
                      <a:pt x="3063" y="517"/>
                    </a:cubicBezTo>
                    <a:lnTo>
                      <a:pt x="3063" y="2"/>
                    </a:lnTo>
                    <a:cubicBezTo>
                      <a:pt x="3031" y="1"/>
                      <a:pt x="2999" y="1"/>
                      <a:pt x="29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7"/>
              <p:cNvSpPr/>
              <p:nvPr/>
            </p:nvSpPr>
            <p:spPr>
              <a:xfrm>
                <a:off x="6932170" y="1814987"/>
                <a:ext cx="759587" cy="478844"/>
              </a:xfrm>
              <a:custGeom>
                <a:avLst/>
                <a:gdLst/>
                <a:ahLst/>
                <a:cxnLst/>
                <a:rect l="l" t="t" r="r" b="b"/>
                <a:pathLst>
                  <a:path w="10533" h="6640" extrusionOk="0">
                    <a:moveTo>
                      <a:pt x="974" y="0"/>
                    </a:moveTo>
                    <a:lnTo>
                      <a:pt x="1" y="286"/>
                    </a:lnTo>
                    <a:cubicBezTo>
                      <a:pt x="1317" y="4551"/>
                      <a:pt x="3006" y="6611"/>
                      <a:pt x="5210" y="6640"/>
                    </a:cubicBezTo>
                    <a:cubicBezTo>
                      <a:pt x="5381" y="6640"/>
                      <a:pt x="5582" y="6640"/>
                      <a:pt x="5782" y="6583"/>
                    </a:cubicBezTo>
                    <a:cubicBezTo>
                      <a:pt x="7700" y="6296"/>
                      <a:pt x="9274" y="4236"/>
                      <a:pt x="10533" y="372"/>
                    </a:cubicBezTo>
                    <a:lnTo>
                      <a:pt x="9560" y="57"/>
                    </a:lnTo>
                    <a:cubicBezTo>
                      <a:pt x="8367" y="3750"/>
                      <a:pt x="6892" y="5610"/>
                      <a:pt x="5247" y="5610"/>
                    </a:cubicBezTo>
                    <a:cubicBezTo>
                      <a:pt x="5235" y="5610"/>
                      <a:pt x="5222" y="5610"/>
                      <a:pt x="5210" y="5610"/>
                    </a:cubicBezTo>
                    <a:cubicBezTo>
                      <a:pt x="3550" y="5610"/>
                      <a:pt x="2119" y="3721"/>
                      <a:pt x="9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37"/>
              <p:cNvSpPr/>
              <p:nvPr/>
            </p:nvSpPr>
            <p:spPr>
              <a:xfrm>
                <a:off x="7565838" y="1173024"/>
                <a:ext cx="216778" cy="664684"/>
              </a:xfrm>
              <a:custGeom>
                <a:avLst/>
                <a:gdLst/>
                <a:ahLst/>
                <a:cxnLst/>
                <a:rect l="l" t="t" r="r" b="b"/>
                <a:pathLst>
                  <a:path w="3006" h="9217" extrusionOk="0">
                    <a:moveTo>
                      <a:pt x="89" y="0"/>
                    </a:moveTo>
                    <a:cubicBezTo>
                      <a:pt x="60" y="0"/>
                      <a:pt x="30" y="1"/>
                      <a:pt x="0" y="2"/>
                    </a:cubicBezTo>
                    <a:lnTo>
                      <a:pt x="0" y="517"/>
                    </a:lnTo>
                    <a:cubicBezTo>
                      <a:pt x="32" y="515"/>
                      <a:pt x="63" y="515"/>
                      <a:pt x="94" y="515"/>
                    </a:cubicBezTo>
                    <a:cubicBezTo>
                      <a:pt x="747" y="515"/>
                      <a:pt x="1365" y="798"/>
                      <a:pt x="1774" y="1289"/>
                    </a:cubicBezTo>
                    <a:cubicBezTo>
                      <a:pt x="2375" y="2062"/>
                      <a:pt x="2490" y="3293"/>
                      <a:pt x="2147" y="4867"/>
                    </a:cubicBezTo>
                    <a:cubicBezTo>
                      <a:pt x="1832" y="6183"/>
                      <a:pt x="1488" y="7614"/>
                      <a:pt x="1030" y="9045"/>
                    </a:cubicBezTo>
                    <a:lnTo>
                      <a:pt x="1488" y="9217"/>
                    </a:lnTo>
                    <a:cubicBezTo>
                      <a:pt x="1975" y="7757"/>
                      <a:pt x="2318" y="6326"/>
                      <a:pt x="2604" y="4981"/>
                    </a:cubicBezTo>
                    <a:cubicBezTo>
                      <a:pt x="3005" y="3236"/>
                      <a:pt x="2862" y="1862"/>
                      <a:pt x="2175" y="975"/>
                    </a:cubicBezTo>
                    <a:cubicBezTo>
                      <a:pt x="1651" y="368"/>
                      <a:pt x="887" y="0"/>
                      <a:pt x="8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7"/>
              <p:cNvSpPr/>
              <p:nvPr/>
            </p:nvSpPr>
            <p:spPr>
              <a:xfrm>
                <a:off x="7002410" y="1152471"/>
                <a:ext cx="66057" cy="84663"/>
              </a:xfrm>
              <a:custGeom>
                <a:avLst/>
                <a:gdLst/>
                <a:ahLst/>
                <a:cxnLst/>
                <a:rect l="l" t="t" r="r" b="b"/>
                <a:pathLst>
                  <a:path w="916" h="1174" extrusionOk="0">
                    <a:moveTo>
                      <a:pt x="744" y="0"/>
                    </a:moveTo>
                    <a:lnTo>
                      <a:pt x="0" y="115"/>
                    </a:lnTo>
                    <a:lnTo>
                      <a:pt x="143" y="1174"/>
                    </a:lnTo>
                    <a:lnTo>
                      <a:pt x="916" y="1031"/>
                    </a:lnTo>
                    <a:lnTo>
                      <a:pt x="7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7"/>
              <p:cNvSpPr/>
              <p:nvPr/>
            </p:nvSpPr>
            <p:spPr>
              <a:xfrm>
                <a:off x="7056063" y="1115044"/>
                <a:ext cx="165143" cy="134711"/>
              </a:xfrm>
              <a:custGeom>
                <a:avLst/>
                <a:gdLst/>
                <a:ahLst/>
                <a:cxnLst/>
                <a:rect l="l" t="t" r="r" b="b"/>
                <a:pathLst>
                  <a:path w="2290" h="1868" extrusionOk="0">
                    <a:moveTo>
                      <a:pt x="721" y="0"/>
                    </a:moveTo>
                    <a:cubicBezTo>
                      <a:pt x="467" y="0"/>
                      <a:pt x="233" y="131"/>
                      <a:pt x="0" y="519"/>
                    </a:cubicBezTo>
                    <a:lnTo>
                      <a:pt x="57" y="806"/>
                    </a:lnTo>
                    <a:lnTo>
                      <a:pt x="115" y="1235"/>
                    </a:lnTo>
                    <a:lnTo>
                      <a:pt x="172" y="1550"/>
                    </a:lnTo>
                    <a:cubicBezTo>
                      <a:pt x="420" y="1779"/>
                      <a:pt x="630" y="1868"/>
                      <a:pt x="818" y="1868"/>
                    </a:cubicBezTo>
                    <a:cubicBezTo>
                      <a:pt x="913" y="1868"/>
                      <a:pt x="1002" y="1845"/>
                      <a:pt x="1088" y="1807"/>
                    </a:cubicBezTo>
                    <a:cubicBezTo>
                      <a:pt x="1345" y="1664"/>
                      <a:pt x="2232" y="1263"/>
                      <a:pt x="2290" y="777"/>
                    </a:cubicBezTo>
                    <a:cubicBezTo>
                      <a:pt x="2290" y="748"/>
                      <a:pt x="2290" y="720"/>
                      <a:pt x="2290" y="691"/>
                    </a:cubicBezTo>
                    <a:cubicBezTo>
                      <a:pt x="2290" y="662"/>
                      <a:pt x="2261" y="634"/>
                      <a:pt x="2261" y="605"/>
                    </a:cubicBezTo>
                    <a:cubicBezTo>
                      <a:pt x="2061" y="147"/>
                      <a:pt x="1088" y="33"/>
                      <a:pt x="801" y="4"/>
                    </a:cubicBezTo>
                    <a:cubicBezTo>
                      <a:pt x="774" y="2"/>
                      <a:pt x="748" y="0"/>
                      <a:pt x="72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37"/>
              <p:cNvSpPr/>
              <p:nvPr/>
            </p:nvSpPr>
            <p:spPr>
              <a:xfrm>
                <a:off x="7072577" y="1060525"/>
                <a:ext cx="288965" cy="163268"/>
              </a:xfrm>
              <a:custGeom>
                <a:avLst/>
                <a:gdLst/>
                <a:ahLst/>
                <a:cxnLst/>
                <a:rect l="l" t="t" r="r" b="b"/>
                <a:pathLst>
                  <a:path w="4007" h="2264" extrusionOk="0">
                    <a:moveTo>
                      <a:pt x="2369" y="1"/>
                    </a:moveTo>
                    <a:cubicBezTo>
                      <a:pt x="2196" y="1"/>
                      <a:pt x="2016" y="15"/>
                      <a:pt x="1832" y="45"/>
                    </a:cubicBezTo>
                    <a:cubicBezTo>
                      <a:pt x="773" y="188"/>
                      <a:pt x="0" y="817"/>
                      <a:pt x="115" y="1447"/>
                    </a:cubicBezTo>
                    <a:cubicBezTo>
                      <a:pt x="185" y="1943"/>
                      <a:pt x="842" y="2264"/>
                      <a:pt x="1648" y="2264"/>
                    </a:cubicBezTo>
                    <a:cubicBezTo>
                      <a:pt x="1819" y="2264"/>
                      <a:pt x="1996" y="2250"/>
                      <a:pt x="2175" y="2220"/>
                    </a:cubicBezTo>
                    <a:cubicBezTo>
                      <a:pt x="3234" y="2077"/>
                      <a:pt x="4007" y="1447"/>
                      <a:pt x="3892" y="817"/>
                    </a:cubicBezTo>
                    <a:cubicBezTo>
                      <a:pt x="3821" y="321"/>
                      <a:pt x="3185" y="1"/>
                      <a:pt x="23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37"/>
              <p:cNvSpPr/>
              <p:nvPr/>
            </p:nvSpPr>
            <p:spPr>
              <a:xfrm>
                <a:off x="7569948" y="1150380"/>
                <a:ext cx="66129" cy="84735"/>
              </a:xfrm>
              <a:custGeom>
                <a:avLst/>
                <a:gdLst/>
                <a:ahLst/>
                <a:cxnLst/>
                <a:rect l="l" t="t" r="r" b="b"/>
                <a:pathLst>
                  <a:path w="917" h="1175" extrusionOk="0">
                    <a:moveTo>
                      <a:pt x="172" y="1"/>
                    </a:moveTo>
                    <a:lnTo>
                      <a:pt x="0" y="1060"/>
                    </a:lnTo>
                    <a:lnTo>
                      <a:pt x="773" y="1174"/>
                    </a:lnTo>
                    <a:lnTo>
                      <a:pt x="916" y="115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7"/>
              <p:cNvSpPr/>
              <p:nvPr/>
            </p:nvSpPr>
            <p:spPr>
              <a:xfrm>
                <a:off x="7417211" y="1115044"/>
                <a:ext cx="163124" cy="134278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862" extrusionOk="0">
                    <a:moveTo>
                      <a:pt x="1541" y="0"/>
                    </a:moveTo>
                    <a:cubicBezTo>
                      <a:pt x="1514" y="0"/>
                      <a:pt x="1487" y="1"/>
                      <a:pt x="1460" y="4"/>
                    </a:cubicBezTo>
                    <a:cubicBezTo>
                      <a:pt x="1203" y="33"/>
                      <a:pt x="229" y="176"/>
                      <a:pt x="29" y="634"/>
                    </a:cubicBezTo>
                    <a:cubicBezTo>
                      <a:pt x="1" y="662"/>
                      <a:pt x="1" y="662"/>
                      <a:pt x="1" y="691"/>
                    </a:cubicBezTo>
                    <a:cubicBezTo>
                      <a:pt x="1" y="720"/>
                      <a:pt x="1" y="748"/>
                      <a:pt x="1" y="777"/>
                    </a:cubicBezTo>
                    <a:cubicBezTo>
                      <a:pt x="58" y="1292"/>
                      <a:pt x="945" y="1693"/>
                      <a:pt x="1203" y="1807"/>
                    </a:cubicBezTo>
                    <a:cubicBezTo>
                      <a:pt x="1291" y="1843"/>
                      <a:pt x="1380" y="1862"/>
                      <a:pt x="1470" y="1862"/>
                    </a:cubicBezTo>
                    <a:cubicBezTo>
                      <a:pt x="1671" y="1862"/>
                      <a:pt x="1881" y="1767"/>
                      <a:pt x="2118" y="1550"/>
                    </a:cubicBezTo>
                    <a:lnTo>
                      <a:pt x="2176" y="1235"/>
                    </a:lnTo>
                    <a:lnTo>
                      <a:pt x="2233" y="806"/>
                    </a:lnTo>
                    <a:lnTo>
                      <a:pt x="2261" y="491"/>
                    </a:lnTo>
                    <a:cubicBezTo>
                      <a:pt x="2028" y="128"/>
                      <a:pt x="1795" y="0"/>
                      <a:pt x="15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37"/>
              <p:cNvSpPr/>
              <p:nvPr/>
            </p:nvSpPr>
            <p:spPr>
              <a:xfrm>
                <a:off x="7276876" y="1061535"/>
                <a:ext cx="286946" cy="164206"/>
              </a:xfrm>
              <a:custGeom>
                <a:avLst/>
                <a:gdLst/>
                <a:ahLst/>
                <a:cxnLst/>
                <a:rect l="l" t="t" r="r" b="b"/>
                <a:pathLst>
                  <a:path w="3979" h="2277" extrusionOk="0">
                    <a:moveTo>
                      <a:pt x="1707" y="0"/>
                    </a:moveTo>
                    <a:cubicBezTo>
                      <a:pt x="861" y="0"/>
                      <a:pt x="160" y="347"/>
                      <a:pt x="86" y="861"/>
                    </a:cubicBezTo>
                    <a:cubicBezTo>
                      <a:pt x="0" y="1462"/>
                      <a:pt x="773" y="2091"/>
                      <a:pt x="1832" y="2234"/>
                    </a:cubicBezTo>
                    <a:cubicBezTo>
                      <a:pt x="2007" y="2263"/>
                      <a:pt x="2178" y="2276"/>
                      <a:pt x="2342" y="2276"/>
                    </a:cubicBezTo>
                    <a:cubicBezTo>
                      <a:pt x="3171" y="2276"/>
                      <a:pt x="3821" y="1930"/>
                      <a:pt x="3893" y="1404"/>
                    </a:cubicBezTo>
                    <a:cubicBezTo>
                      <a:pt x="3978" y="803"/>
                      <a:pt x="3206" y="202"/>
                      <a:pt x="2147" y="31"/>
                    </a:cubicBezTo>
                    <a:cubicBezTo>
                      <a:pt x="1998" y="10"/>
                      <a:pt x="1850" y="0"/>
                      <a:pt x="17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37"/>
              <p:cNvSpPr/>
              <p:nvPr/>
            </p:nvSpPr>
            <p:spPr>
              <a:xfrm>
                <a:off x="4913765" y="1955394"/>
                <a:ext cx="217066" cy="179638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2491" extrusionOk="0">
                    <a:moveTo>
                      <a:pt x="1603" y="0"/>
                    </a:moveTo>
                    <a:cubicBezTo>
                      <a:pt x="1517" y="0"/>
                      <a:pt x="1431" y="9"/>
                      <a:pt x="1346" y="28"/>
                    </a:cubicBezTo>
                    <a:cubicBezTo>
                      <a:pt x="258" y="285"/>
                      <a:pt x="0" y="1688"/>
                      <a:pt x="945" y="2289"/>
                    </a:cubicBezTo>
                    <a:cubicBezTo>
                      <a:pt x="1164" y="2428"/>
                      <a:pt x="1396" y="2491"/>
                      <a:pt x="1619" y="2491"/>
                    </a:cubicBezTo>
                    <a:cubicBezTo>
                      <a:pt x="2358" y="2491"/>
                      <a:pt x="3010" y="1807"/>
                      <a:pt x="2834" y="972"/>
                    </a:cubicBezTo>
                    <a:cubicBezTo>
                      <a:pt x="2709" y="400"/>
                      <a:pt x="2173" y="0"/>
                      <a:pt x="16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6" name="Google Shape;526;p37"/>
            <p:cNvGrpSpPr/>
            <p:nvPr/>
          </p:nvGrpSpPr>
          <p:grpSpPr>
            <a:xfrm>
              <a:off x="7414457" y="2192098"/>
              <a:ext cx="849904" cy="2412145"/>
              <a:chOff x="6603185" y="2152793"/>
              <a:chExt cx="887165" cy="2517897"/>
            </a:xfrm>
          </p:grpSpPr>
          <p:sp>
            <p:nvSpPr>
              <p:cNvPr id="527" name="Google Shape;527;p37"/>
              <p:cNvSpPr/>
              <p:nvPr/>
            </p:nvSpPr>
            <p:spPr>
              <a:xfrm>
                <a:off x="6672660" y="2152793"/>
                <a:ext cx="522077" cy="436681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4142" extrusionOk="0">
                    <a:moveTo>
                      <a:pt x="2541" y="1"/>
                    </a:moveTo>
                    <a:cubicBezTo>
                      <a:pt x="1450" y="1"/>
                      <a:pt x="1002" y="821"/>
                      <a:pt x="1002" y="821"/>
                    </a:cubicBezTo>
                    <a:cubicBezTo>
                      <a:pt x="1002" y="821"/>
                      <a:pt x="0" y="907"/>
                      <a:pt x="258" y="2424"/>
                    </a:cubicBezTo>
                    <a:cubicBezTo>
                      <a:pt x="315" y="2767"/>
                      <a:pt x="344" y="3054"/>
                      <a:pt x="372" y="3311"/>
                    </a:cubicBezTo>
                    <a:cubicBezTo>
                      <a:pt x="773" y="3683"/>
                      <a:pt x="1288" y="3912"/>
                      <a:pt x="1832" y="3969"/>
                    </a:cubicBezTo>
                    <a:cubicBezTo>
                      <a:pt x="2004" y="3998"/>
                      <a:pt x="2147" y="4055"/>
                      <a:pt x="2261" y="4141"/>
                    </a:cubicBezTo>
                    <a:lnTo>
                      <a:pt x="2862" y="3998"/>
                    </a:lnTo>
                    <a:cubicBezTo>
                      <a:pt x="3234" y="3941"/>
                      <a:pt x="3606" y="3798"/>
                      <a:pt x="3921" y="3626"/>
                    </a:cubicBezTo>
                    <a:cubicBezTo>
                      <a:pt x="3978" y="3426"/>
                      <a:pt x="4951" y="707"/>
                      <a:pt x="3434" y="163"/>
                    </a:cubicBezTo>
                    <a:cubicBezTo>
                      <a:pt x="3098" y="47"/>
                      <a:pt x="2801" y="1"/>
                      <a:pt x="254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7"/>
              <p:cNvSpPr/>
              <p:nvPr/>
            </p:nvSpPr>
            <p:spPr>
              <a:xfrm>
                <a:off x="7082976" y="2619515"/>
                <a:ext cx="168368" cy="242694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2302" extrusionOk="0">
                    <a:moveTo>
                      <a:pt x="0" y="0"/>
                    </a:moveTo>
                    <a:cubicBezTo>
                      <a:pt x="0" y="0"/>
                      <a:pt x="172" y="1460"/>
                      <a:pt x="258" y="1689"/>
                    </a:cubicBezTo>
                    <a:cubicBezTo>
                      <a:pt x="344" y="1946"/>
                      <a:pt x="630" y="1946"/>
                      <a:pt x="659" y="2004"/>
                    </a:cubicBezTo>
                    <a:cubicBezTo>
                      <a:pt x="690" y="2020"/>
                      <a:pt x="1042" y="2302"/>
                      <a:pt x="1283" y="2302"/>
                    </a:cubicBezTo>
                    <a:cubicBezTo>
                      <a:pt x="1474" y="2302"/>
                      <a:pt x="1596" y="2123"/>
                      <a:pt x="1431" y="1489"/>
                    </a:cubicBezTo>
                    <a:cubicBezTo>
                      <a:pt x="1031" y="2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7"/>
              <p:cNvSpPr/>
              <p:nvPr/>
            </p:nvSpPr>
            <p:spPr>
              <a:xfrm>
                <a:off x="6932112" y="3446268"/>
                <a:ext cx="262620" cy="1155696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0962" extrusionOk="0">
                    <a:moveTo>
                      <a:pt x="0" y="0"/>
                    </a:moveTo>
                    <a:lnTo>
                      <a:pt x="430" y="10961"/>
                    </a:lnTo>
                    <a:lnTo>
                      <a:pt x="1374" y="10961"/>
                    </a:lnTo>
                    <a:lnTo>
                      <a:pt x="2490" y="234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7"/>
              <p:cNvSpPr/>
              <p:nvPr/>
            </p:nvSpPr>
            <p:spPr>
              <a:xfrm>
                <a:off x="6684678" y="3446268"/>
                <a:ext cx="262620" cy="1155696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10962" extrusionOk="0">
                    <a:moveTo>
                      <a:pt x="1" y="0"/>
                    </a:moveTo>
                    <a:lnTo>
                      <a:pt x="430" y="10961"/>
                    </a:lnTo>
                    <a:lnTo>
                      <a:pt x="1346" y="10961"/>
                    </a:lnTo>
                    <a:lnTo>
                      <a:pt x="2491" y="2347"/>
                    </a:lnTo>
                    <a:lnTo>
                      <a:pt x="249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7"/>
              <p:cNvSpPr/>
              <p:nvPr/>
            </p:nvSpPr>
            <p:spPr>
              <a:xfrm>
                <a:off x="6687736" y="3563924"/>
                <a:ext cx="256505" cy="166048"/>
              </a:xfrm>
              <a:custGeom>
                <a:avLst/>
                <a:gdLst/>
                <a:ahLst/>
                <a:cxnLst/>
                <a:rect l="l" t="t" r="r" b="b"/>
                <a:pathLst>
                  <a:path w="2433" h="1575" extrusionOk="0">
                    <a:moveTo>
                      <a:pt x="1345" y="0"/>
                    </a:moveTo>
                    <a:cubicBezTo>
                      <a:pt x="887" y="29"/>
                      <a:pt x="458" y="115"/>
                      <a:pt x="0" y="258"/>
                    </a:cubicBezTo>
                    <a:lnTo>
                      <a:pt x="57" y="1574"/>
                    </a:lnTo>
                    <a:cubicBezTo>
                      <a:pt x="1031" y="1574"/>
                      <a:pt x="2433" y="1403"/>
                      <a:pt x="2433" y="1403"/>
                    </a:cubicBezTo>
                    <a:lnTo>
                      <a:pt x="2347" y="286"/>
                    </a:lnTo>
                    <a:cubicBezTo>
                      <a:pt x="2032" y="172"/>
                      <a:pt x="1689" y="57"/>
                      <a:pt x="1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7"/>
              <p:cNvSpPr/>
              <p:nvPr/>
            </p:nvSpPr>
            <p:spPr>
              <a:xfrm>
                <a:off x="6726954" y="4601846"/>
                <a:ext cx="227407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653" extrusionOk="0">
                    <a:moveTo>
                      <a:pt x="0" y="0"/>
                    </a:moveTo>
                    <a:lnTo>
                      <a:pt x="0" y="601"/>
                    </a:lnTo>
                    <a:cubicBezTo>
                      <a:pt x="0" y="601"/>
                      <a:pt x="967" y="652"/>
                      <a:pt x="1603" y="652"/>
                    </a:cubicBezTo>
                    <a:cubicBezTo>
                      <a:pt x="1921" y="652"/>
                      <a:pt x="2156" y="639"/>
                      <a:pt x="2147" y="601"/>
                    </a:cubicBezTo>
                    <a:cubicBezTo>
                      <a:pt x="2147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7"/>
              <p:cNvSpPr/>
              <p:nvPr/>
            </p:nvSpPr>
            <p:spPr>
              <a:xfrm>
                <a:off x="6932112" y="3446268"/>
                <a:ext cx="262620" cy="331991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149" extrusionOk="0">
                    <a:moveTo>
                      <a:pt x="1231" y="0"/>
                    </a:moveTo>
                    <a:lnTo>
                      <a:pt x="258" y="29"/>
                    </a:lnTo>
                    <a:lnTo>
                      <a:pt x="0" y="687"/>
                    </a:lnTo>
                    <a:lnTo>
                      <a:pt x="115" y="3148"/>
                    </a:lnTo>
                    <a:lnTo>
                      <a:pt x="2490" y="2261"/>
                    </a:lnTo>
                    <a:lnTo>
                      <a:pt x="2490" y="630"/>
                    </a:lnTo>
                    <a:cubicBezTo>
                      <a:pt x="2090" y="401"/>
                      <a:pt x="1660" y="200"/>
                      <a:pt x="12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7"/>
              <p:cNvSpPr/>
              <p:nvPr/>
            </p:nvSpPr>
            <p:spPr>
              <a:xfrm>
                <a:off x="6639451" y="2619515"/>
                <a:ext cx="606524" cy="1092334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10361" extrusionOk="0">
                    <a:moveTo>
                      <a:pt x="2118" y="0"/>
                    </a:moveTo>
                    <a:cubicBezTo>
                      <a:pt x="2118" y="0"/>
                      <a:pt x="1231" y="58"/>
                      <a:pt x="659" y="172"/>
                    </a:cubicBezTo>
                    <a:lnTo>
                      <a:pt x="802" y="5180"/>
                    </a:lnTo>
                    <a:lnTo>
                      <a:pt x="0" y="9731"/>
                    </a:lnTo>
                    <a:cubicBezTo>
                      <a:pt x="0" y="9731"/>
                      <a:pt x="1497" y="10344"/>
                      <a:pt x="2787" y="10344"/>
                    </a:cubicBezTo>
                    <a:cubicBezTo>
                      <a:pt x="2890" y="10344"/>
                      <a:pt x="2992" y="10340"/>
                      <a:pt x="3091" y="10332"/>
                    </a:cubicBezTo>
                    <a:lnTo>
                      <a:pt x="3435" y="8014"/>
                    </a:lnTo>
                    <a:lnTo>
                      <a:pt x="3606" y="10361"/>
                    </a:lnTo>
                    <a:cubicBezTo>
                      <a:pt x="4350" y="10332"/>
                      <a:pt x="5066" y="10189"/>
                      <a:pt x="5753" y="9931"/>
                    </a:cubicBezTo>
                    <a:lnTo>
                      <a:pt x="5037" y="5180"/>
                    </a:lnTo>
                    <a:cubicBezTo>
                      <a:pt x="4923" y="4408"/>
                      <a:pt x="4894" y="3606"/>
                      <a:pt x="5009" y="2834"/>
                    </a:cubicBezTo>
                    <a:cubicBezTo>
                      <a:pt x="5095" y="2376"/>
                      <a:pt x="5066" y="1918"/>
                      <a:pt x="4866" y="1517"/>
                    </a:cubicBezTo>
                    <a:cubicBezTo>
                      <a:pt x="4780" y="1345"/>
                      <a:pt x="4694" y="1174"/>
                      <a:pt x="4608" y="1031"/>
                    </a:cubicBez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7"/>
              <p:cNvSpPr/>
              <p:nvPr/>
            </p:nvSpPr>
            <p:spPr>
              <a:xfrm>
                <a:off x="6751097" y="2701010"/>
                <a:ext cx="96677" cy="281386"/>
              </a:xfrm>
              <a:custGeom>
                <a:avLst/>
                <a:gdLst/>
                <a:ahLst/>
                <a:cxnLst/>
                <a:rect l="l" t="t" r="r" b="b"/>
                <a:pathLst>
                  <a:path w="917" h="2669" extrusionOk="0">
                    <a:moveTo>
                      <a:pt x="286" y="0"/>
                    </a:moveTo>
                    <a:cubicBezTo>
                      <a:pt x="143" y="744"/>
                      <a:pt x="58" y="1517"/>
                      <a:pt x="0" y="2290"/>
                    </a:cubicBezTo>
                    <a:cubicBezTo>
                      <a:pt x="18" y="2571"/>
                      <a:pt x="25" y="2626"/>
                      <a:pt x="27" y="2626"/>
                    </a:cubicBezTo>
                    <a:cubicBezTo>
                      <a:pt x="29" y="2626"/>
                      <a:pt x="29" y="2604"/>
                      <a:pt x="29" y="2604"/>
                    </a:cubicBezTo>
                    <a:cubicBezTo>
                      <a:pt x="29" y="2604"/>
                      <a:pt x="251" y="2669"/>
                      <a:pt x="472" y="2669"/>
                    </a:cubicBezTo>
                    <a:cubicBezTo>
                      <a:pt x="694" y="2669"/>
                      <a:pt x="916" y="2604"/>
                      <a:pt x="916" y="2347"/>
                    </a:cubicBezTo>
                    <a:cubicBezTo>
                      <a:pt x="887" y="1832"/>
                      <a:pt x="286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7"/>
              <p:cNvSpPr/>
              <p:nvPr/>
            </p:nvSpPr>
            <p:spPr>
              <a:xfrm>
                <a:off x="6868751" y="2483726"/>
                <a:ext cx="105744" cy="13589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289" extrusionOk="0">
                    <a:moveTo>
                      <a:pt x="0" y="1"/>
                    </a:moveTo>
                    <a:lnTo>
                      <a:pt x="0" y="1288"/>
                    </a:lnTo>
                    <a:lnTo>
                      <a:pt x="1002" y="1288"/>
                    </a:lnTo>
                    <a:lnTo>
                      <a:pt x="1002" y="602"/>
                    </a:lnTo>
                    <a:lnTo>
                      <a:pt x="1002" y="1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7"/>
              <p:cNvSpPr/>
              <p:nvPr/>
            </p:nvSpPr>
            <p:spPr>
              <a:xfrm>
                <a:off x="6868751" y="2483726"/>
                <a:ext cx="105744" cy="108696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1031" extrusionOk="0">
                    <a:moveTo>
                      <a:pt x="229" y="1"/>
                    </a:moveTo>
                    <a:lnTo>
                      <a:pt x="0" y="401"/>
                    </a:lnTo>
                    <a:cubicBezTo>
                      <a:pt x="0" y="401"/>
                      <a:pt x="115" y="888"/>
                      <a:pt x="1002" y="1031"/>
                    </a:cubicBezTo>
                    <a:lnTo>
                      <a:pt x="1002" y="86"/>
                    </a:lnTo>
                    <a:lnTo>
                      <a:pt x="945" y="58"/>
                    </a:lnTo>
                    <a:lnTo>
                      <a:pt x="344" y="1"/>
                    </a:ln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7"/>
              <p:cNvSpPr/>
              <p:nvPr/>
            </p:nvSpPr>
            <p:spPr>
              <a:xfrm>
                <a:off x="6721050" y="2267181"/>
                <a:ext cx="346962" cy="286025"/>
              </a:xfrm>
              <a:custGeom>
                <a:avLst/>
                <a:gdLst/>
                <a:ahLst/>
                <a:cxnLst/>
                <a:rect l="l" t="t" r="r" b="b"/>
                <a:pathLst>
                  <a:path w="3291" h="2713" extrusionOk="0">
                    <a:moveTo>
                      <a:pt x="2307" y="0"/>
                    </a:moveTo>
                    <a:cubicBezTo>
                      <a:pt x="2244" y="0"/>
                      <a:pt x="2180" y="8"/>
                      <a:pt x="2117" y="23"/>
                    </a:cubicBezTo>
                    <a:cubicBezTo>
                      <a:pt x="1716" y="51"/>
                      <a:pt x="1344" y="194"/>
                      <a:pt x="1029" y="423"/>
                    </a:cubicBezTo>
                    <a:cubicBezTo>
                      <a:pt x="1058" y="738"/>
                      <a:pt x="972" y="1053"/>
                      <a:pt x="743" y="1282"/>
                    </a:cubicBezTo>
                    <a:cubicBezTo>
                      <a:pt x="743" y="1282"/>
                      <a:pt x="620" y="993"/>
                      <a:pt x="390" y="993"/>
                    </a:cubicBezTo>
                    <a:cubicBezTo>
                      <a:pt x="349" y="993"/>
                      <a:pt x="304" y="1003"/>
                      <a:pt x="257" y="1024"/>
                    </a:cubicBezTo>
                    <a:cubicBezTo>
                      <a:pt x="1" y="1152"/>
                      <a:pt x="156" y="1828"/>
                      <a:pt x="641" y="1828"/>
                    </a:cubicBezTo>
                    <a:cubicBezTo>
                      <a:pt x="699" y="1828"/>
                      <a:pt x="762" y="1818"/>
                      <a:pt x="829" y="1797"/>
                    </a:cubicBezTo>
                    <a:cubicBezTo>
                      <a:pt x="1287" y="2598"/>
                      <a:pt x="1917" y="2713"/>
                      <a:pt x="2088" y="2713"/>
                    </a:cubicBezTo>
                    <a:cubicBezTo>
                      <a:pt x="2918" y="2684"/>
                      <a:pt x="3290" y="1597"/>
                      <a:pt x="3176" y="767"/>
                    </a:cubicBezTo>
                    <a:cubicBezTo>
                      <a:pt x="3126" y="319"/>
                      <a:pt x="2730" y="0"/>
                      <a:pt x="2307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7"/>
              <p:cNvSpPr/>
              <p:nvPr/>
            </p:nvSpPr>
            <p:spPr>
              <a:xfrm>
                <a:off x="6748039" y="2394747"/>
                <a:ext cx="39324" cy="46810"/>
              </a:xfrm>
              <a:custGeom>
                <a:avLst/>
                <a:gdLst/>
                <a:ahLst/>
                <a:cxnLst/>
                <a:rect l="l" t="t" r="r" b="b"/>
                <a:pathLst>
                  <a:path w="373" h="444" extrusionOk="0">
                    <a:moveTo>
                      <a:pt x="187" y="0"/>
                    </a:moveTo>
                    <a:cubicBezTo>
                      <a:pt x="151" y="0"/>
                      <a:pt x="115" y="15"/>
                      <a:pt x="87" y="43"/>
                    </a:cubicBezTo>
                    <a:cubicBezTo>
                      <a:pt x="1" y="100"/>
                      <a:pt x="87" y="444"/>
                      <a:pt x="373" y="444"/>
                    </a:cubicBezTo>
                    <a:cubicBezTo>
                      <a:pt x="287" y="387"/>
                      <a:pt x="201" y="329"/>
                      <a:pt x="172" y="215"/>
                    </a:cubicBezTo>
                    <a:cubicBezTo>
                      <a:pt x="125" y="96"/>
                      <a:pt x="196" y="36"/>
                      <a:pt x="255" y="36"/>
                    </a:cubicBezTo>
                    <a:cubicBezTo>
                      <a:pt x="266" y="36"/>
                      <a:pt x="277" y="38"/>
                      <a:pt x="287" y="43"/>
                    </a:cubicBezTo>
                    <a:cubicBezTo>
                      <a:pt x="258" y="15"/>
                      <a:pt x="222" y="0"/>
                      <a:pt x="187" y="0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7"/>
              <p:cNvSpPr/>
              <p:nvPr/>
            </p:nvSpPr>
            <p:spPr>
              <a:xfrm>
                <a:off x="6820467" y="2619515"/>
                <a:ext cx="193249" cy="256611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2434" extrusionOk="0">
                    <a:moveTo>
                      <a:pt x="401" y="0"/>
                    </a:moveTo>
                    <a:lnTo>
                      <a:pt x="1" y="29"/>
                    </a:lnTo>
                    <a:lnTo>
                      <a:pt x="1718" y="2433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7"/>
              <p:cNvSpPr/>
              <p:nvPr/>
            </p:nvSpPr>
            <p:spPr>
              <a:xfrm>
                <a:off x="6868751" y="2688886"/>
                <a:ext cx="141905" cy="187239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1776" extrusionOk="0">
                    <a:moveTo>
                      <a:pt x="0" y="1"/>
                    </a:moveTo>
                    <a:lnTo>
                      <a:pt x="1260" y="177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7"/>
              <p:cNvSpPr/>
              <p:nvPr/>
            </p:nvSpPr>
            <p:spPr>
              <a:xfrm>
                <a:off x="7001482" y="2619515"/>
                <a:ext cx="78543" cy="256611"/>
              </a:xfrm>
              <a:custGeom>
                <a:avLst/>
                <a:gdLst/>
                <a:ahLst/>
                <a:cxnLst/>
                <a:rect l="l" t="t" r="r" b="b"/>
                <a:pathLst>
                  <a:path w="745" h="2434" extrusionOk="0">
                    <a:moveTo>
                      <a:pt x="115" y="0"/>
                    </a:moveTo>
                    <a:lnTo>
                      <a:pt x="1" y="2433"/>
                    </a:lnTo>
                    <a:lnTo>
                      <a:pt x="659" y="1603"/>
                    </a:lnTo>
                    <a:lnTo>
                      <a:pt x="344" y="1174"/>
                    </a:lnTo>
                    <a:lnTo>
                      <a:pt x="745" y="1088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7"/>
              <p:cNvSpPr/>
              <p:nvPr/>
            </p:nvSpPr>
            <p:spPr>
              <a:xfrm>
                <a:off x="6820467" y="2622573"/>
                <a:ext cx="181124" cy="253553"/>
              </a:xfrm>
              <a:custGeom>
                <a:avLst/>
                <a:gdLst/>
                <a:ahLst/>
                <a:cxnLst/>
                <a:rect l="l" t="t" r="r" b="b"/>
                <a:pathLst>
                  <a:path w="1718" h="2405" extrusionOk="0">
                    <a:moveTo>
                      <a:pt x="1" y="0"/>
                    </a:moveTo>
                    <a:lnTo>
                      <a:pt x="1" y="1145"/>
                    </a:lnTo>
                    <a:lnTo>
                      <a:pt x="602" y="1345"/>
                    </a:lnTo>
                    <a:lnTo>
                      <a:pt x="401" y="1717"/>
                    </a:lnTo>
                    <a:lnTo>
                      <a:pt x="1718" y="240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7"/>
              <p:cNvSpPr/>
              <p:nvPr/>
            </p:nvSpPr>
            <p:spPr>
              <a:xfrm>
                <a:off x="6977340" y="4601846"/>
                <a:ext cx="226458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653" extrusionOk="0">
                    <a:moveTo>
                      <a:pt x="1" y="0"/>
                    </a:moveTo>
                    <a:lnTo>
                      <a:pt x="1" y="601"/>
                    </a:lnTo>
                    <a:cubicBezTo>
                      <a:pt x="1" y="601"/>
                      <a:pt x="955" y="652"/>
                      <a:pt x="1591" y="652"/>
                    </a:cubicBezTo>
                    <a:cubicBezTo>
                      <a:pt x="1909" y="652"/>
                      <a:pt x="2147" y="639"/>
                      <a:pt x="2147" y="601"/>
                    </a:cubicBezTo>
                    <a:cubicBezTo>
                      <a:pt x="2119" y="487"/>
                      <a:pt x="945" y="0"/>
                      <a:pt x="9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7"/>
              <p:cNvSpPr/>
              <p:nvPr/>
            </p:nvSpPr>
            <p:spPr>
              <a:xfrm>
                <a:off x="7007491" y="2384204"/>
                <a:ext cx="24248" cy="3025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87" extrusionOk="0">
                    <a:moveTo>
                      <a:pt x="115" y="0"/>
                    </a:moveTo>
                    <a:cubicBezTo>
                      <a:pt x="58" y="0"/>
                      <a:pt x="1" y="57"/>
                      <a:pt x="1" y="143"/>
                    </a:cubicBezTo>
                    <a:cubicBezTo>
                      <a:pt x="1" y="229"/>
                      <a:pt x="58" y="286"/>
                      <a:pt x="115" y="286"/>
                    </a:cubicBezTo>
                    <a:cubicBezTo>
                      <a:pt x="173" y="286"/>
                      <a:pt x="230" y="229"/>
                      <a:pt x="230" y="143"/>
                    </a:cubicBezTo>
                    <a:cubicBezTo>
                      <a:pt x="230" y="57"/>
                      <a:pt x="173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7"/>
              <p:cNvSpPr/>
              <p:nvPr/>
            </p:nvSpPr>
            <p:spPr>
              <a:xfrm>
                <a:off x="6944131" y="2399280"/>
                <a:ext cx="42382" cy="63467"/>
              </a:xfrm>
              <a:custGeom>
                <a:avLst/>
                <a:gdLst/>
                <a:ahLst/>
                <a:cxnLst/>
                <a:rect l="l" t="t" r="r" b="b"/>
                <a:pathLst>
                  <a:path w="402" h="602" extrusionOk="0">
                    <a:moveTo>
                      <a:pt x="201" y="0"/>
                    </a:moveTo>
                    <a:cubicBezTo>
                      <a:pt x="144" y="201"/>
                      <a:pt x="230" y="372"/>
                      <a:pt x="230" y="458"/>
                    </a:cubicBezTo>
                    <a:cubicBezTo>
                      <a:pt x="230" y="544"/>
                      <a:pt x="1" y="601"/>
                      <a:pt x="173" y="601"/>
                    </a:cubicBezTo>
                    <a:cubicBezTo>
                      <a:pt x="344" y="601"/>
                      <a:pt x="402" y="515"/>
                      <a:pt x="344" y="429"/>
                    </a:cubicBezTo>
                    <a:cubicBezTo>
                      <a:pt x="258" y="286"/>
                      <a:pt x="230" y="143"/>
                      <a:pt x="201" y="0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7"/>
              <p:cNvSpPr/>
              <p:nvPr/>
            </p:nvSpPr>
            <p:spPr>
              <a:xfrm>
                <a:off x="6998530" y="2361116"/>
                <a:ext cx="51343" cy="17079"/>
              </a:xfrm>
              <a:custGeom>
                <a:avLst/>
                <a:gdLst/>
                <a:ahLst/>
                <a:cxnLst/>
                <a:rect l="l" t="t" r="r" b="b"/>
                <a:pathLst>
                  <a:path w="487" h="162" extrusionOk="0">
                    <a:moveTo>
                      <a:pt x="238" y="0"/>
                    </a:moveTo>
                    <a:cubicBezTo>
                      <a:pt x="168" y="0"/>
                      <a:pt x="95" y="23"/>
                      <a:pt x="29" y="76"/>
                    </a:cubicBezTo>
                    <a:cubicBezTo>
                      <a:pt x="0" y="76"/>
                      <a:pt x="0" y="105"/>
                      <a:pt x="29" y="133"/>
                    </a:cubicBezTo>
                    <a:lnTo>
                      <a:pt x="86" y="133"/>
                    </a:lnTo>
                    <a:cubicBezTo>
                      <a:pt x="129" y="90"/>
                      <a:pt x="186" y="69"/>
                      <a:pt x="247" y="69"/>
                    </a:cubicBezTo>
                    <a:cubicBezTo>
                      <a:pt x="308" y="69"/>
                      <a:pt x="372" y="90"/>
                      <a:pt x="429" y="133"/>
                    </a:cubicBezTo>
                    <a:cubicBezTo>
                      <a:pt x="429" y="133"/>
                      <a:pt x="429" y="162"/>
                      <a:pt x="429" y="162"/>
                    </a:cubicBezTo>
                    <a:lnTo>
                      <a:pt x="458" y="162"/>
                    </a:lnTo>
                    <a:cubicBezTo>
                      <a:pt x="487" y="133"/>
                      <a:pt x="487" y="105"/>
                      <a:pt x="458" y="76"/>
                    </a:cubicBezTo>
                    <a:cubicBezTo>
                      <a:pt x="397" y="30"/>
                      <a:pt x="319" y="0"/>
                      <a:pt x="238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7"/>
              <p:cNvSpPr/>
              <p:nvPr/>
            </p:nvSpPr>
            <p:spPr>
              <a:xfrm>
                <a:off x="7019615" y="2387156"/>
                <a:ext cx="21191" cy="3163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0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29"/>
                    </a:cubicBezTo>
                    <a:lnTo>
                      <a:pt x="201" y="29"/>
                    </a:lnTo>
                    <a:cubicBezTo>
                      <a:pt x="201" y="1"/>
                      <a:pt x="201" y="1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7"/>
              <p:cNvSpPr/>
              <p:nvPr/>
            </p:nvSpPr>
            <p:spPr>
              <a:xfrm>
                <a:off x="7016558" y="2387156"/>
                <a:ext cx="21296" cy="9172"/>
              </a:xfrm>
              <a:custGeom>
                <a:avLst/>
                <a:gdLst/>
                <a:ahLst/>
                <a:cxnLst/>
                <a:rect l="l" t="t" r="r" b="b"/>
                <a:pathLst>
                  <a:path w="202" h="87" extrusionOk="0">
                    <a:moveTo>
                      <a:pt x="29" y="1"/>
                    </a:moveTo>
                    <a:cubicBezTo>
                      <a:pt x="29" y="1"/>
                      <a:pt x="1" y="29"/>
                      <a:pt x="29" y="58"/>
                    </a:cubicBezTo>
                    <a:cubicBezTo>
                      <a:pt x="87" y="87"/>
                      <a:pt x="144" y="87"/>
                      <a:pt x="201" y="87"/>
                    </a:cubicBezTo>
                    <a:cubicBezTo>
                      <a:pt x="201" y="87"/>
                      <a:pt x="201" y="58"/>
                      <a:pt x="201" y="58"/>
                    </a:cubicBezTo>
                    <a:cubicBezTo>
                      <a:pt x="144" y="58"/>
                      <a:pt x="87" y="29"/>
                      <a:pt x="29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7"/>
              <p:cNvSpPr/>
              <p:nvPr/>
            </p:nvSpPr>
            <p:spPr>
              <a:xfrm>
                <a:off x="6892894" y="2384204"/>
                <a:ext cx="24248" cy="30258"/>
              </a:xfrm>
              <a:custGeom>
                <a:avLst/>
                <a:gdLst/>
                <a:ahLst/>
                <a:cxnLst/>
                <a:rect l="l" t="t" r="r" b="b"/>
                <a:pathLst>
                  <a:path w="230" h="287" extrusionOk="0">
                    <a:moveTo>
                      <a:pt x="115" y="0"/>
                    </a:moveTo>
                    <a:cubicBezTo>
                      <a:pt x="58" y="0"/>
                      <a:pt x="0" y="57"/>
                      <a:pt x="0" y="143"/>
                    </a:cubicBezTo>
                    <a:cubicBezTo>
                      <a:pt x="0" y="229"/>
                      <a:pt x="58" y="286"/>
                      <a:pt x="115" y="286"/>
                    </a:cubicBezTo>
                    <a:cubicBezTo>
                      <a:pt x="172" y="286"/>
                      <a:pt x="229" y="229"/>
                      <a:pt x="229" y="143"/>
                    </a:cubicBezTo>
                    <a:cubicBezTo>
                      <a:pt x="229" y="57"/>
                      <a:pt x="172" y="0"/>
                      <a:pt x="11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7"/>
              <p:cNvSpPr/>
              <p:nvPr/>
            </p:nvSpPr>
            <p:spPr>
              <a:xfrm>
                <a:off x="6874761" y="2361116"/>
                <a:ext cx="48391" cy="17079"/>
              </a:xfrm>
              <a:custGeom>
                <a:avLst/>
                <a:gdLst/>
                <a:ahLst/>
                <a:cxnLst/>
                <a:rect l="l" t="t" r="r" b="b"/>
                <a:pathLst>
                  <a:path w="459" h="162" extrusionOk="0">
                    <a:moveTo>
                      <a:pt x="236" y="0"/>
                    </a:moveTo>
                    <a:cubicBezTo>
                      <a:pt x="148" y="0"/>
                      <a:pt x="62" y="30"/>
                      <a:pt x="1" y="76"/>
                    </a:cubicBezTo>
                    <a:cubicBezTo>
                      <a:pt x="1" y="105"/>
                      <a:pt x="1" y="133"/>
                      <a:pt x="1" y="162"/>
                    </a:cubicBezTo>
                    <a:lnTo>
                      <a:pt x="29" y="162"/>
                    </a:lnTo>
                    <a:cubicBezTo>
                      <a:pt x="58" y="162"/>
                      <a:pt x="58" y="133"/>
                      <a:pt x="58" y="133"/>
                    </a:cubicBezTo>
                    <a:cubicBezTo>
                      <a:pt x="101" y="90"/>
                      <a:pt x="158" y="69"/>
                      <a:pt x="215" y="69"/>
                    </a:cubicBezTo>
                    <a:cubicBezTo>
                      <a:pt x="273" y="69"/>
                      <a:pt x="330" y="90"/>
                      <a:pt x="373" y="133"/>
                    </a:cubicBezTo>
                    <a:lnTo>
                      <a:pt x="459" y="133"/>
                    </a:lnTo>
                    <a:cubicBezTo>
                      <a:pt x="459" y="105"/>
                      <a:pt x="459" y="76"/>
                      <a:pt x="459" y="76"/>
                    </a:cubicBezTo>
                    <a:cubicBezTo>
                      <a:pt x="392" y="23"/>
                      <a:pt x="313" y="0"/>
                      <a:pt x="236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7"/>
              <p:cNvSpPr/>
              <p:nvPr/>
            </p:nvSpPr>
            <p:spPr>
              <a:xfrm>
                <a:off x="6883827" y="2387156"/>
                <a:ext cx="21191" cy="3163"/>
              </a:xfrm>
              <a:custGeom>
                <a:avLst/>
                <a:gdLst/>
                <a:ahLst/>
                <a:cxnLst/>
                <a:rect l="l" t="t" r="r" b="b"/>
                <a:pathLst>
                  <a:path w="201" h="30" extrusionOk="0">
                    <a:moveTo>
                      <a:pt x="1" y="1"/>
                    </a:moveTo>
                    <a:cubicBezTo>
                      <a:pt x="1" y="1"/>
                      <a:pt x="1" y="1"/>
                      <a:pt x="1" y="29"/>
                    </a:cubicBezTo>
                    <a:lnTo>
                      <a:pt x="201" y="29"/>
                    </a:lnTo>
                    <a:lnTo>
                      <a:pt x="172" y="1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7"/>
              <p:cNvSpPr/>
              <p:nvPr/>
            </p:nvSpPr>
            <p:spPr>
              <a:xfrm>
                <a:off x="6883827" y="2387156"/>
                <a:ext cx="21191" cy="9172"/>
              </a:xfrm>
              <a:custGeom>
                <a:avLst/>
                <a:gdLst/>
                <a:ahLst/>
                <a:cxnLst/>
                <a:rect l="l" t="t" r="r" b="b"/>
                <a:pathLst>
                  <a:path w="201" h="87" extrusionOk="0">
                    <a:moveTo>
                      <a:pt x="172" y="1"/>
                    </a:moveTo>
                    <a:cubicBezTo>
                      <a:pt x="144" y="29"/>
                      <a:pt x="86" y="58"/>
                      <a:pt x="29" y="58"/>
                    </a:cubicBezTo>
                    <a:lnTo>
                      <a:pt x="1" y="58"/>
                    </a:lnTo>
                    <a:cubicBezTo>
                      <a:pt x="1" y="87"/>
                      <a:pt x="1" y="87"/>
                      <a:pt x="29" y="87"/>
                    </a:cubicBezTo>
                    <a:cubicBezTo>
                      <a:pt x="86" y="87"/>
                      <a:pt x="144" y="58"/>
                      <a:pt x="201" y="29"/>
                    </a:cubicBezTo>
                    <a:cubicBezTo>
                      <a:pt x="201" y="29"/>
                      <a:pt x="201" y="29"/>
                      <a:pt x="201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7"/>
              <p:cNvSpPr/>
              <p:nvPr/>
            </p:nvSpPr>
            <p:spPr>
              <a:xfrm>
                <a:off x="6904912" y="2480669"/>
                <a:ext cx="72534" cy="18661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77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" y="118"/>
                      <a:pt x="250" y="176"/>
                      <a:pt x="396" y="176"/>
                    </a:cubicBezTo>
                    <a:cubicBezTo>
                      <a:pt x="501" y="176"/>
                      <a:pt x="604" y="146"/>
                      <a:pt x="688" y="87"/>
                    </a:cubicBezTo>
                    <a:lnTo>
                      <a:pt x="688" y="87"/>
                    </a:lnTo>
                    <a:cubicBezTo>
                      <a:pt x="611" y="106"/>
                      <a:pt x="535" y="115"/>
                      <a:pt x="459" y="115"/>
                    </a:cubicBezTo>
                    <a:cubicBezTo>
                      <a:pt x="306" y="115"/>
                      <a:pt x="153" y="77"/>
                      <a:pt x="1" y="1"/>
                    </a:cubicBezTo>
                    <a:close/>
                  </a:path>
                </a:pathLst>
              </a:custGeom>
              <a:solidFill>
                <a:srgbClr val="E37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7"/>
              <p:cNvSpPr/>
              <p:nvPr/>
            </p:nvSpPr>
            <p:spPr>
              <a:xfrm>
                <a:off x="6717887" y="2857884"/>
                <a:ext cx="45334" cy="11470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088" extrusionOk="0">
                    <a:moveTo>
                      <a:pt x="430" y="0"/>
                    </a:moveTo>
                    <a:lnTo>
                      <a:pt x="0" y="258"/>
                    </a:lnTo>
                    <a:lnTo>
                      <a:pt x="29" y="1088"/>
                    </a:lnTo>
                    <a:lnTo>
                      <a:pt x="430" y="0"/>
                    </a:lnTo>
                    <a:close/>
                  </a:path>
                </a:pathLst>
              </a:custGeom>
              <a:solidFill>
                <a:srgbClr val="C4CFE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7"/>
              <p:cNvSpPr/>
              <p:nvPr/>
            </p:nvSpPr>
            <p:spPr>
              <a:xfrm>
                <a:off x="6913979" y="2770380"/>
                <a:ext cx="120820" cy="108696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031" extrusionOk="0">
                    <a:moveTo>
                      <a:pt x="87" y="0"/>
                    </a:moveTo>
                    <a:lnTo>
                      <a:pt x="1" y="86"/>
                    </a:lnTo>
                    <a:lnTo>
                      <a:pt x="1002" y="1031"/>
                    </a:lnTo>
                    <a:lnTo>
                      <a:pt x="1145" y="888"/>
                    </a:lnTo>
                    <a:lnTo>
                      <a:pt x="87" y="0"/>
                    </a:ln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7"/>
              <p:cNvSpPr/>
              <p:nvPr/>
            </p:nvSpPr>
            <p:spPr>
              <a:xfrm>
                <a:off x="6877818" y="2740229"/>
                <a:ext cx="45334" cy="39324"/>
              </a:xfrm>
              <a:custGeom>
                <a:avLst/>
                <a:gdLst/>
                <a:ahLst/>
                <a:cxnLst/>
                <a:rect l="l" t="t" r="r" b="b"/>
                <a:pathLst>
                  <a:path w="430" h="373" extrusionOk="0">
                    <a:moveTo>
                      <a:pt x="86" y="0"/>
                    </a:moveTo>
                    <a:lnTo>
                      <a:pt x="0" y="86"/>
                    </a:lnTo>
                    <a:lnTo>
                      <a:pt x="344" y="372"/>
                    </a:lnTo>
                    <a:lnTo>
                      <a:pt x="430" y="286"/>
                    </a:lnTo>
                    <a:lnTo>
                      <a:pt x="86" y="0"/>
                    </a:ln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7"/>
              <p:cNvSpPr/>
              <p:nvPr/>
            </p:nvSpPr>
            <p:spPr>
              <a:xfrm>
                <a:off x="6639451" y="2845760"/>
                <a:ext cx="485915" cy="262198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2487" extrusionOk="0">
                    <a:moveTo>
                      <a:pt x="3664" y="1"/>
                    </a:moveTo>
                    <a:cubicBezTo>
                      <a:pt x="3521" y="29"/>
                      <a:pt x="3206" y="802"/>
                      <a:pt x="3206" y="802"/>
                    </a:cubicBezTo>
                    <a:lnTo>
                      <a:pt x="1260" y="1060"/>
                    </a:lnTo>
                    <a:lnTo>
                      <a:pt x="1202" y="745"/>
                    </a:lnTo>
                    <a:lnTo>
                      <a:pt x="0" y="859"/>
                    </a:lnTo>
                    <a:cubicBezTo>
                      <a:pt x="0" y="859"/>
                      <a:pt x="0" y="2147"/>
                      <a:pt x="201" y="2433"/>
                    </a:cubicBezTo>
                    <a:cubicBezTo>
                      <a:pt x="225" y="2470"/>
                      <a:pt x="294" y="2486"/>
                      <a:pt x="398" y="2486"/>
                    </a:cubicBezTo>
                    <a:cubicBezTo>
                      <a:pt x="1032" y="2486"/>
                      <a:pt x="2958" y="1871"/>
                      <a:pt x="3721" y="1403"/>
                    </a:cubicBezTo>
                    <a:cubicBezTo>
                      <a:pt x="4608" y="859"/>
                      <a:pt x="4322" y="144"/>
                      <a:pt x="4322" y="144"/>
                    </a:cubicBezTo>
                    <a:cubicBezTo>
                      <a:pt x="4122" y="58"/>
                      <a:pt x="3893" y="29"/>
                      <a:pt x="3664" y="1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7"/>
              <p:cNvSpPr/>
              <p:nvPr/>
            </p:nvSpPr>
            <p:spPr>
              <a:xfrm>
                <a:off x="6639451" y="2942331"/>
                <a:ext cx="132839" cy="78543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745" extrusionOk="0">
                    <a:moveTo>
                      <a:pt x="143" y="1"/>
                    </a:moveTo>
                    <a:cubicBezTo>
                      <a:pt x="115" y="1"/>
                      <a:pt x="58" y="87"/>
                      <a:pt x="0" y="172"/>
                    </a:cubicBezTo>
                    <a:cubicBezTo>
                      <a:pt x="0" y="315"/>
                      <a:pt x="0" y="544"/>
                      <a:pt x="29" y="745"/>
                    </a:cubicBezTo>
                    <a:lnTo>
                      <a:pt x="1260" y="144"/>
                    </a:lnTo>
                    <a:cubicBezTo>
                      <a:pt x="1260" y="144"/>
                      <a:pt x="287" y="1"/>
                      <a:pt x="143" y="1"/>
                    </a:cubicBezTo>
                    <a:close/>
                  </a:path>
                </a:pathLst>
              </a:custGeom>
              <a:solidFill>
                <a:srgbClr val="EB97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7"/>
              <p:cNvSpPr/>
              <p:nvPr/>
            </p:nvSpPr>
            <p:spPr>
              <a:xfrm>
                <a:off x="6603185" y="2636384"/>
                <a:ext cx="214334" cy="339266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3218" extrusionOk="0">
                    <a:moveTo>
                      <a:pt x="1093" y="0"/>
                    </a:moveTo>
                    <a:cubicBezTo>
                      <a:pt x="923" y="0"/>
                      <a:pt x="590" y="73"/>
                      <a:pt x="344" y="584"/>
                    </a:cubicBezTo>
                    <a:cubicBezTo>
                      <a:pt x="1" y="1271"/>
                      <a:pt x="115" y="3217"/>
                      <a:pt x="115" y="3217"/>
                    </a:cubicBezTo>
                    <a:lnTo>
                      <a:pt x="1775" y="3017"/>
                    </a:lnTo>
                    <a:cubicBezTo>
                      <a:pt x="1775" y="3017"/>
                      <a:pt x="2033" y="241"/>
                      <a:pt x="1203" y="12"/>
                    </a:cubicBezTo>
                    <a:cubicBezTo>
                      <a:pt x="1203" y="12"/>
                      <a:pt x="1161" y="0"/>
                      <a:pt x="10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7"/>
              <p:cNvSpPr/>
              <p:nvPr/>
            </p:nvSpPr>
            <p:spPr>
              <a:xfrm>
                <a:off x="6992416" y="2661791"/>
                <a:ext cx="485915" cy="479801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4551" extrusionOk="0">
                    <a:moveTo>
                      <a:pt x="1231" y="0"/>
                    </a:moveTo>
                    <a:lnTo>
                      <a:pt x="1" y="4551"/>
                    </a:lnTo>
                    <a:lnTo>
                      <a:pt x="3406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7"/>
              <p:cNvSpPr/>
              <p:nvPr/>
            </p:nvSpPr>
            <p:spPr>
              <a:xfrm>
                <a:off x="7004539" y="2676867"/>
                <a:ext cx="485810" cy="479801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4551" extrusionOk="0">
                    <a:moveTo>
                      <a:pt x="1231" y="0"/>
                    </a:moveTo>
                    <a:lnTo>
                      <a:pt x="0" y="4551"/>
                    </a:lnTo>
                    <a:lnTo>
                      <a:pt x="3377" y="4551"/>
                    </a:lnTo>
                    <a:lnTo>
                      <a:pt x="460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7"/>
              <p:cNvSpPr/>
              <p:nvPr/>
            </p:nvSpPr>
            <p:spPr>
              <a:xfrm>
                <a:off x="7215707" y="2652725"/>
                <a:ext cx="193249" cy="72534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688" extrusionOk="0">
                    <a:moveTo>
                      <a:pt x="172" y="0"/>
                    </a:moveTo>
                    <a:lnTo>
                      <a:pt x="1" y="687"/>
                    </a:lnTo>
                    <a:lnTo>
                      <a:pt x="1632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7"/>
              <p:cNvSpPr/>
              <p:nvPr/>
            </p:nvSpPr>
            <p:spPr>
              <a:xfrm>
                <a:off x="7263992" y="2622573"/>
                <a:ext cx="117763" cy="45334"/>
              </a:xfrm>
              <a:custGeom>
                <a:avLst/>
                <a:gdLst/>
                <a:ahLst/>
                <a:cxnLst/>
                <a:rect l="l" t="t" r="r" b="b"/>
                <a:pathLst>
                  <a:path w="1117" h="430" extrusionOk="0">
                    <a:moveTo>
                      <a:pt x="115" y="0"/>
                    </a:moveTo>
                    <a:lnTo>
                      <a:pt x="1" y="429"/>
                    </a:lnTo>
                    <a:lnTo>
                      <a:pt x="1002" y="429"/>
                    </a:lnTo>
                    <a:lnTo>
                      <a:pt x="1117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7"/>
              <p:cNvSpPr/>
              <p:nvPr/>
            </p:nvSpPr>
            <p:spPr>
              <a:xfrm>
                <a:off x="7273058" y="2622573"/>
                <a:ext cx="120820" cy="4533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430" extrusionOk="0">
                    <a:moveTo>
                      <a:pt x="143" y="0"/>
                    </a:moveTo>
                    <a:lnTo>
                      <a:pt x="0" y="429"/>
                    </a:lnTo>
                    <a:lnTo>
                      <a:pt x="1031" y="429"/>
                    </a:lnTo>
                    <a:lnTo>
                      <a:pt x="1145" y="0"/>
                    </a:lnTo>
                    <a:close/>
                  </a:path>
                </a:pathLst>
              </a:custGeom>
              <a:solidFill>
                <a:srgbClr val="4370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7"/>
              <p:cNvSpPr/>
              <p:nvPr/>
            </p:nvSpPr>
            <p:spPr>
              <a:xfrm>
                <a:off x="7224773" y="2652725"/>
                <a:ext cx="193249" cy="72534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688" extrusionOk="0">
                    <a:moveTo>
                      <a:pt x="201" y="0"/>
                    </a:moveTo>
                    <a:lnTo>
                      <a:pt x="0" y="687"/>
                    </a:lnTo>
                    <a:lnTo>
                      <a:pt x="1660" y="687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355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7"/>
              <p:cNvSpPr/>
              <p:nvPr/>
            </p:nvSpPr>
            <p:spPr>
              <a:xfrm>
                <a:off x="7387656" y="2836061"/>
                <a:ext cx="95834" cy="158458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503" extrusionOk="0">
                    <a:moveTo>
                      <a:pt x="370" y="0"/>
                    </a:moveTo>
                    <a:cubicBezTo>
                      <a:pt x="343" y="0"/>
                      <a:pt x="324" y="3"/>
                      <a:pt x="316" y="7"/>
                    </a:cubicBezTo>
                    <a:cubicBezTo>
                      <a:pt x="144" y="408"/>
                      <a:pt x="30" y="837"/>
                      <a:pt x="1" y="1295"/>
                    </a:cubicBezTo>
                    <a:cubicBezTo>
                      <a:pt x="49" y="1439"/>
                      <a:pt x="298" y="1502"/>
                      <a:pt x="428" y="1502"/>
                    </a:cubicBezTo>
                    <a:cubicBezTo>
                      <a:pt x="453" y="1502"/>
                      <a:pt x="474" y="1500"/>
                      <a:pt x="487" y="1495"/>
                    </a:cubicBezTo>
                    <a:cubicBezTo>
                      <a:pt x="659" y="1123"/>
                      <a:pt x="774" y="722"/>
                      <a:pt x="859" y="322"/>
                    </a:cubicBezTo>
                    <a:cubicBezTo>
                      <a:pt x="908" y="78"/>
                      <a:pt x="521" y="0"/>
                      <a:pt x="370" y="0"/>
                    </a:cubicBezTo>
                    <a:close/>
                  </a:path>
                </a:pathLst>
              </a:custGeom>
              <a:solidFill>
                <a:srgbClr val="F5B8A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7"/>
              <p:cNvSpPr/>
              <p:nvPr/>
            </p:nvSpPr>
            <p:spPr>
              <a:xfrm>
                <a:off x="6802333" y="2233339"/>
                <a:ext cx="265677" cy="123772"/>
              </a:xfrm>
              <a:custGeom>
                <a:avLst/>
                <a:gdLst/>
                <a:ahLst/>
                <a:cxnLst/>
                <a:rect l="l" t="t" r="r" b="b"/>
                <a:pathLst>
                  <a:path w="2520" h="1174" extrusionOk="0">
                    <a:moveTo>
                      <a:pt x="1575" y="0"/>
                    </a:moveTo>
                    <a:cubicBezTo>
                      <a:pt x="1289" y="29"/>
                      <a:pt x="1031" y="86"/>
                      <a:pt x="745" y="172"/>
                    </a:cubicBezTo>
                    <a:cubicBezTo>
                      <a:pt x="573" y="229"/>
                      <a:pt x="373" y="286"/>
                      <a:pt x="173" y="372"/>
                    </a:cubicBezTo>
                    <a:cubicBezTo>
                      <a:pt x="1" y="630"/>
                      <a:pt x="29" y="945"/>
                      <a:pt x="230" y="1174"/>
                    </a:cubicBezTo>
                    <a:cubicBezTo>
                      <a:pt x="230" y="1174"/>
                      <a:pt x="662" y="895"/>
                      <a:pt x="1482" y="895"/>
                    </a:cubicBezTo>
                    <a:cubicBezTo>
                      <a:pt x="1778" y="895"/>
                      <a:pt x="2124" y="932"/>
                      <a:pt x="2519" y="1030"/>
                    </a:cubicBezTo>
                    <a:cubicBezTo>
                      <a:pt x="2462" y="773"/>
                      <a:pt x="2376" y="515"/>
                      <a:pt x="2262" y="286"/>
                    </a:cubicBezTo>
                    <a:cubicBezTo>
                      <a:pt x="2061" y="143"/>
                      <a:pt x="1832" y="29"/>
                      <a:pt x="1575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9" name="Google Shape;569;p37"/>
            <p:cNvSpPr/>
            <p:nvPr/>
          </p:nvSpPr>
          <p:spPr>
            <a:xfrm rot="2700000">
              <a:off x="6257727" y="879916"/>
              <a:ext cx="199358" cy="199470"/>
            </a:xfrm>
            <a:custGeom>
              <a:avLst/>
              <a:gdLst/>
              <a:ahLst/>
              <a:cxnLst/>
              <a:rect l="l" t="t" r="r" b="b"/>
              <a:pathLst>
                <a:path w="1769" h="1770" extrusionOk="0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37"/>
            <p:cNvGrpSpPr/>
            <p:nvPr/>
          </p:nvGrpSpPr>
          <p:grpSpPr>
            <a:xfrm>
              <a:off x="4195962" y="2113572"/>
              <a:ext cx="1676362" cy="2488197"/>
              <a:chOff x="4587881" y="2070350"/>
              <a:chExt cx="1749856" cy="2597283"/>
            </a:xfrm>
          </p:grpSpPr>
          <p:sp>
            <p:nvSpPr>
              <p:cNvPr id="571" name="Google Shape;571;p37"/>
              <p:cNvSpPr/>
              <p:nvPr/>
            </p:nvSpPr>
            <p:spPr>
              <a:xfrm>
                <a:off x="4587881" y="2607602"/>
                <a:ext cx="188610" cy="196095"/>
              </a:xfrm>
              <a:custGeom>
                <a:avLst/>
                <a:gdLst/>
                <a:ahLst/>
                <a:cxnLst/>
                <a:rect l="l" t="t" r="r" b="b"/>
                <a:pathLst>
                  <a:path w="1789" h="1860" extrusionOk="0">
                    <a:moveTo>
                      <a:pt x="322" y="1"/>
                    </a:moveTo>
                    <a:cubicBezTo>
                      <a:pt x="147" y="1"/>
                      <a:pt x="1" y="592"/>
                      <a:pt x="129" y="1001"/>
                    </a:cubicBezTo>
                    <a:cubicBezTo>
                      <a:pt x="243" y="1430"/>
                      <a:pt x="1560" y="1859"/>
                      <a:pt x="1560" y="1859"/>
                    </a:cubicBezTo>
                    <a:cubicBezTo>
                      <a:pt x="1646" y="1630"/>
                      <a:pt x="1731" y="1373"/>
                      <a:pt x="1789" y="1115"/>
                    </a:cubicBezTo>
                    <a:cubicBezTo>
                      <a:pt x="1789" y="1115"/>
                      <a:pt x="1502" y="772"/>
                      <a:pt x="1417" y="686"/>
                    </a:cubicBezTo>
                    <a:cubicBezTo>
                      <a:pt x="1331" y="629"/>
                      <a:pt x="1188" y="171"/>
                      <a:pt x="1045" y="85"/>
                    </a:cubicBezTo>
                    <a:cubicBezTo>
                      <a:pt x="1033" y="78"/>
                      <a:pt x="1023" y="75"/>
                      <a:pt x="1014" y="75"/>
                    </a:cubicBezTo>
                    <a:cubicBezTo>
                      <a:pt x="915" y="75"/>
                      <a:pt x="990" y="492"/>
                      <a:pt x="1016" y="571"/>
                    </a:cubicBezTo>
                    <a:cubicBezTo>
                      <a:pt x="1016" y="571"/>
                      <a:pt x="558" y="228"/>
                      <a:pt x="386" y="28"/>
                    </a:cubicBezTo>
                    <a:cubicBezTo>
                      <a:pt x="365" y="9"/>
                      <a:pt x="343" y="1"/>
                      <a:pt x="322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37"/>
              <p:cNvSpPr/>
              <p:nvPr/>
            </p:nvSpPr>
            <p:spPr>
              <a:xfrm>
                <a:off x="4728097" y="2571230"/>
                <a:ext cx="618649" cy="362143"/>
              </a:xfrm>
              <a:custGeom>
                <a:avLst/>
                <a:gdLst/>
                <a:ahLst/>
                <a:cxnLst/>
                <a:rect l="l" t="t" r="r" b="b"/>
                <a:pathLst>
                  <a:path w="5868" h="3435" extrusionOk="0">
                    <a:moveTo>
                      <a:pt x="4923" y="0"/>
                    </a:moveTo>
                    <a:cubicBezTo>
                      <a:pt x="4322" y="687"/>
                      <a:pt x="3664" y="1346"/>
                      <a:pt x="3006" y="1947"/>
                    </a:cubicBezTo>
                    <a:cubicBezTo>
                      <a:pt x="1918" y="1718"/>
                      <a:pt x="487" y="1288"/>
                      <a:pt x="487" y="1288"/>
                    </a:cubicBezTo>
                    <a:lnTo>
                      <a:pt x="1" y="2347"/>
                    </a:lnTo>
                    <a:cubicBezTo>
                      <a:pt x="1" y="2347"/>
                      <a:pt x="2319" y="3378"/>
                      <a:pt x="3034" y="3435"/>
                    </a:cubicBezTo>
                    <a:cubicBezTo>
                      <a:pt x="3492" y="3435"/>
                      <a:pt x="4351" y="2748"/>
                      <a:pt x="5438" y="1546"/>
                    </a:cubicBezTo>
                    <a:cubicBezTo>
                      <a:pt x="5868" y="1088"/>
                      <a:pt x="5352" y="58"/>
                      <a:pt x="49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37"/>
              <p:cNvSpPr/>
              <p:nvPr/>
            </p:nvSpPr>
            <p:spPr>
              <a:xfrm>
                <a:off x="5114271" y="2746238"/>
                <a:ext cx="150972" cy="162991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546" extrusionOk="0">
                    <a:moveTo>
                      <a:pt x="1031" y="0"/>
                    </a:moveTo>
                    <a:lnTo>
                      <a:pt x="1" y="1546"/>
                    </a:lnTo>
                    <a:cubicBezTo>
                      <a:pt x="516" y="1174"/>
                      <a:pt x="1003" y="744"/>
                      <a:pt x="1432" y="258"/>
                    </a:cubicBezTo>
                    <a:cubicBezTo>
                      <a:pt x="1260" y="143"/>
                      <a:pt x="1031" y="0"/>
                      <a:pt x="10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37"/>
              <p:cNvSpPr/>
              <p:nvPr/>
            </p:nvSpPr>
            <p:spPr>
              <a:xfrm>
                <a:off x="6149233" y="2619726"/>
                <a:ext cx="188504" cy="199047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888" extrusionOk="0">
                    <a:moveTo>
                      <a:pt x="1467" y="0"/>
                    </a:moveTo>
                    <a:cubicBezTo>
                      <a:pt x="1446" y="0"/>
                      <a:pt x="1424" y="9"/>
                      <a:pt x="1403" y="27"/>
                    </a:cubicBezTo>
                    <a:cubicBezTo>
                      <a:pt x="1231" y="227"/>
                      <a:pt x="773" y="571"/>
                      <a:pt x="773" y="571"/>
                    </a:cubicBezTo>
                    <a:cubicBezTo>
                      <a:pt x="799" y="492"/>
                      <a:pt x="874" y="74"/>
                      <a:pt x="775" y="74"/>
                    </a:cubicBezTo>
                    <a:cubicBezTo>
                      <a:pt x="766" y="74"/>
                      <a:pt x="756" y="77"/>
                      <a:pt x="744" y="84"/>
                    </a:cubicBezTo>
                    <a:cubicBezTo>
                      <a:pt x="573" y="170"/>
                      <a:pt x="458" y="628"/>
                      <a:pt x="372" y="685"/>
                    </a:cubicBezTo>
                    <a:cubicBezTo>
                      <a:pt x="287" y="771"/>
                      <a:pt x="0" y="1143"/>
                      <a:pt x="0" y="1143"/>
                    </a:cubicBezTo>
                    <a:cubicBezTo>
                      <a:pt x="58" y="1372"/>
                      <a:pt x="115" y="1630"/>
                      <a:pt x="229" y="1887"/>
                    </a:cubicBezTo>
                    <a:cubicBezTo>
                      <a:pt x="229" y="1887"/>
                      <a:pt x="1546" y="1429"/>
                      <a:pt x="1660" y="1000"/>
                    </a:cubicBezTo>
                    <a:cubicBezTo>
                      <a:pt x="1788" y="591"/>
                      <a:pt x="1642" y="0"/>
                      <a:pt x="1467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37"/>
              <p:cNvSpPr/>
              <p:nvPr/>
            </p:nvSpPr>
            <p:spPr>
              <a:xfrm>
                <a:off x="5578986" y="2583249"/>
                <a:ext cx="615591" cy="362354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3437" extrusionOk="0">
                    <a:moveTo>
                      <a:pt x="916" y="1"/>
                    </a:moveTo>
                    <a:cubicBezTo>
                      <a:pt x="487" y="58"/>
                      <a:pt x="0" y="1088"/>
                      <a:pt x="430" y="1575"/>
                    </a:cubicBezTo>
                    <a:cubicBezTo>
                      <a:pt x="1467" y="2753"/>
                      <a:pt x="2313" y="3436"/>
                      <a:pt x="2777" y="3436"/>
                    </a:cubicBezTo>
                    <a:cubicBezTo>
                      <a:pt x="2786" y="3436"/>
                      <a:pt x="2796" y="3436"/>
                      <a:pt x="2805" y="3435"/>
                    </a:cubicBezTo>
                    <a:cubicBezTo>
                      <a:pt x="3549" y="3378"/>
                      <a:pt x="5839" y="2376"/>
                      <a:pt x="5839" y="2376"/>
                    </a:cubicBezTo>
                    <a:lnTo>
                      <a:pt x="5352" y="1289"/>
                    </a:lnTo>
                    <a:cubicBezTo>
                      <a:pt x="5352" y="1289"/>
                      <a:pt x="3921" y="1718"/>
                      <a:pt x="2862" y="1976"/>
                    </a:cubicBezTo>
                    <a:cubicBezTo>
                      <a:pt x="2175" y="1346"/>
                      <a:pt x="1546" y="688"/>
                      <a:pt x="91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7"/>
              <p:cNvSpPr/>
              <p:nvPr/>
            </p:nvSpPr>
            <p:spPr>
              <a:xfrm>
                <a:off x="5636338" y="2719038"/>
                <a:ext cx="175010" cy="202315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1919" extrusionOk="0">
                    <a:moveTo>
                      <a:pt x="544" y="1"/>
                    </a:moveTo>
                    <a:cubicBezTo>
                      <a:pt x="544" y="1"/>
                      <a:pt x="57" y="201"/>
                      <a:pt x="0" y="316"/>
                    </a:cubicBezTo>
                    <a:cubicBezTo>
                      <a:pt x="0" y="344"/>
                      <a:pt x="0" y="373"/>
                      <a:pt x="0" y="430"/>
                    </a:cubicBezTo>
                    <a:cubicBezTo>
                      <a:pt x="487" y="974"/>
                      <a:pt x="1059" y="1489"/>
                      <a:pt x="1660" y="1918"/>
                    </a:cubicBezTo>
                    <a:lnTo>
                      <a:pt x="54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7"/>
              <p:cNvSpPr/>
              <p:nvPr/>
            </p:nvSpPr>
            <p:spPr>
              <a:xfrm>
                <a:off x="5162556" y="3416011"/>
                <a:ext cx="280753" cy="1182897"/>
              </a:xfrm>
              <a:custGeom>
                <a:avLst/>
                <a:gdLst/>
                <a:ahLst/>
                <a:cxnLst/>
                <a:rect l="l" t="t" r="r" b="b"/>
                <a:pathLst>
                  <a:path w="2663" h="11220" extrusionOk="0">
                    <a:moveTo>
                      <a:pt x="87" y="1"/>
                    </a:moveTo>
                    <a:lnTo>
                      <a:pt x="1" y="1689"/>
                    </a:lnTo>
                    <a:lnTo>
                      <a:pt x="1260" y="11220"/>
                    </a:lnTo>
                    <a:lnTo>
                      <a:pt x="2205" y="11220"/>
                    </a:lnTo>
                    <a:lnTo>
                      <a:pt x="26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7"/>
              <p:cNvSpPr/>
              <p:nvPr/>
            </p:nvSpPr>
            <p:spPr>
              <a:xfrm>
                <a:off x="5162556" y="4598788"/>
                <a:ext cx="232468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205" h="653" extrusionOk="0">
                    <a:moveTo>
                      <a:pt x="1260" y="1"/>
                    </a:moveTo>
                    <a:cubicBezTo>
                      <a:pt x="1260" y="1"/>
                      <a:pt x="29" y="487"/>
                      <a:pt x="1" y="602"/>
                    </a:cubicBezTo>
                    <a:cubicBezTo>
                      <a:pt x="1" y="640"/>
                      <a:pt x="246" y="652"/>
                      <a:pt x="572" y="652"/>
                    </a:cubicBezTo>
                    <a:cubicBezTo>
                      <a:pt x="1225" y="652"/>
                      <a:pt x="2205" y="602"/>
                      <a:pt x="2205" y="602"/>
                    </a:cubicBezTo>
                    <a:lnTo>
                      <a:pt x="22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7"/>
              <p:cNvSpPr/>
              <p:nvPr/>
            </p:nvSpPr>
            <p:spPr>
              <a:xfrm>
                <a:off x="5431074" y="3416011"/>
                <a:ext cx="271687" cy="1182897"/>
              </a:xfrm>
              <a:custGeom>
                <a:avLst/>
                <a:gdLst/>
                <a:ahLst/>
                <a:cxnLst/>
                <a:rect l="l" t="t" r="r" b="b"/>
                <a:pathLst>
                  <a:path w="2577" h="11220" extrusionOk="0">
                    <a:moveTo>
                      <a:pt x="1" y="1"/>
                    </a:moveTo>
                    <a:lnTo>
                      <a:pt x="58" y="1375"/>
                    </a:lnTo>
                    <a:lnTo>
                      <a:pt x="1174" y="11220"/>
                    </a:lnTo>
                    <a:lnTo>
                      <a:pt x="2119" y="11220"/>
                    </a:lnTo>
                    <a:lnTo>
                      <a:pt x="25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7"/>
              <p:cNvSpPr/>
              <p:nvPr/>
            </p:nvSpPr>
            <p:spPr>
              <a:xfrm>
                <a:off x="5424116" y="4598788"/>
                <a:ext cx="233416" cy="68844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653" extrusionOk="0">
                    <a:moveTo>
                      <a:pt x="1240" y="1"/>
                    </a:moveTo>
                    <a:cubicBezTo>
                      <a:pt x="1240" y="1"/>
                      <a:pt x="10" y="487"/>
                      <a:pt x="10" y="602"/>
                    </a:cubicBezTo>
                    <a:cubicBezTo>
                      <a:pt x="0" y="640"/>
                      <a:pt x="242" y="652"/>
                      <a:pt x="568" y="652"/>
                    </a:cubicBezTo>
                    <a:cubicBezTo>
                      <a:pt x="1221" y="652"/>
                      <a:pt x="2213" y="602"/>
                      <a:pt x="2213" y="602"/>
                    </a:cubicBezTo>
                    <a:lnTo>
                      <a:pt x="221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37"/>
              <p:cNvSpPr/>
              <p:nvPr/>
            </p:nvSpPr>
            <p:spPr>
              <a:xfrm>
                <a:off x="5201774" y="2188006"/>
                <a:ext cx="226458" cy="214756"/>
              </a:xfrm>
              <a:custGeom>
                <a:avLst/>
                <a:gdLst/>
                <a:ahLst/>
                <a:cxnLst/>
                <a:rect l="l" t="t" r="r" b="b"/>
                <a:pathLst>
                  <a:path w="2148" h="2037" extrusionOk="0">
                    <a:moveTo>
                      <a:pt x="1260" y="1"/>
                    </a:moveTo>
                    <a:cubicBezTo>
                      <a:pt x="1260" y="1"/>
                      <a:pt x="1" y="430"/>
                      <a:pt x="945" y="1689"/>
                    </a:cubicBezTo>
                    <a:cubicBezTo>
                      <a:pt x="1131" y="1937"/>
                      <a:pt x="1290" y="2036"/>
                      <a:pt x="1426" y="2036"/>
                    </a:cubicBezTo>
                    <a:cubicBezTo>
                      <a:pt x="1981" y="2036"/>
                      <a:pt x="2147" y="373"/>
                      <a:pt x="2147" y="373"/>
                    </a:cubicBezTo>
                    <a:cubicBezTo>
                      <a:pt x="2147" y="344"/>
                      <a:pt x="1260" y="1"/>
                      <a:pt x="1260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37"/>
              <p:cNvSpPr/>
              <p:nvPr/>
            </p:nvSpPr>
            <p:spPr>
              <a:xfrm>
                <a:off x="5114271" y="2568173"/>
                <a:ext cx="645849" cy="1071249"/>
              </a:xfrm>
              <a:custGeom>
                <a:avLst/>
                <a:gdLst/>
                <a:ahLst/>
                <a:cxnLst/>
                <a:rect l="l" t="t" r="r" b="b"/>
                <a:pathLst>
                  <a:path w="6126" h="10161" extrusionOk="0">
                    <a:moveTo>
                      <a:pt x="2634" y="1"/>
                    </a:moveTo>
                    <a:lnTo>
                      <a:pt x="1260" y="29"/>
                    </a:lnTo>
                    <a:lnTo>
                      <a:pt x="1" y="9846"/>
                    </a:lnTo>
                    <a:cubicBezTo>
                      <a:pt x="688" y="10018"/>
                      <a:pt x="1375" y="10103"/>
                      <a:pt x="2090" y="10161"/>
                    </a:cubicBezTo>
                    <a:lnTo>
                      <a:pt x="3006" y="8758"/>
                    </a:lnTo>
                    <a:cubicBezTo>
                      <a:pt x="4151" y="8816"/>
                      <a:pt x="5238" y="9245"/>
                      <a:pt x="6125" y="9960"/>
                    </a:cubicBezTo>
                    <a:lnTo>
                      <a:pt x="5439" y="2119"/>
                    </a:lnTo>
                    <a:lnTo>
                      <a:pt x="5267" y="402"/>
                    </a:lnTo>
                    <a:cubicBezTo>
                      <a:pt x="5267" y="258"/>
                      <a:pt x="5181" y="201"/>
                      <a:pt x="5038" y="201"/>
                    </a:cubicBezTo>
                    <a:cubicBezTo>
                      <a:pt x="4494" y="115"/>
                      <a:pt x="3779" y="1"/>
                      <a:pt x="3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37"/>
              <p:cNvSpPr/>
              <p:nvPr/>
            </p:nvSpPr>
            <p:spPr>
              <a:xfrm>
                <a:off x="5144528" y="2568173"/>
                <a:ext cx="594506" cy="805782"/>
              </a:xfrm>
              <a:custGeom>
                <a:avLst/>
                <a:gdLst/>
                <a:ahLst/>
                <a:cxnLst/>
                <a:rect l="l" t="t" r="r" b="b"/>
                <a:pathLst>
                  <a:path w="5639" h="7643" extrusionOk="0">
                    <a:moveTo>
                      <a:pt x="2347" y="1"/>
                    </a:moveTo>
                    <a:lnTo>
                      <a:pt x="973" y="29"/>
                    </a:lnTo>
                    <a:lnTo>
                      <a:pt x="0" y="7642"/>
                    </a:lnTo>
                    <a:lnTo>
                      <a:pt x="5638" y="7642"/>
                    </a:lnTo>
                    <a:lnTo>
                      <a:pt x="5152" y="2119"/>
                    </a:lnTo>
                    <a:lnTo>
                      <a:pt x="4980" y="402"/>
                    </a:lnTo>
                    <a:cubicBezTo>
                      <a:pt x="4980" y="258"/>
                      <a:pt x="4894" y="201"/>
                      <a:pt x="4751" y="201"/>
                    </a:cubicBezTo>
                    <a:cubicBezTo>
                      <a:pt x="4207" y="115"/>
                      <a:pt x="3492" y="1"/>
                      <a:pt x="34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7"/>
              <p:cNvSpPr/>
              <p:nvPr/>
            </p:nvSpPr>
            <p:spPr>
              <a:xfrm>
                <a:off x="5352638" y="2571230"/>
                <a:ext cx="60515" cy="802725"/>
              </a:xfrm>
              <a:custGeom>
                <a:avLst/>
                <a:gdLst/>
                <a:ahLst/>
                <a:cxnLst/>
                <a:rect l="l" t="t" r="r" b="b"/>
                <a:pathLst>
                  <a:path w="574" h="7614" extrusionOk="0">
                    <a:moveTo>
                      <a:pt x="344" y="0"/>
                    </a:moveTo>
                    <a:lnTo>
                      <a:pt x="1" y="7613"/>
                    </a:lnTo>
                    <a:lnTo>
                      <a:pt x="573" y="7613"/>
                    </a:ln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7"/>
              <p:cNvSpPr/>
              <p:nvPr/>
            </p:nvSpPr>
            <p:spPr>
              <a:xfrm>
                <a:off x="5391856" y="2414356"/>
                <a:ext cx="120820" cy="15392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460" extrusionOk="0">
                    <a:moveTo>
                      <a:pt x="1" y="0"/>
                    </a:moveTo>
                    <a:lnTo>
                      <a:pt x="1" y="687"/>
                    </a:lnTo>
                    <a:lnTo>
                      <a:pt x="1" y="1460"/>
                    </a:lnTo>
                    <a:lnTo>
                      <a:pt x="1146" y="1460"/>
                    </a:lnTo>
                    <a:lnTo>
                      <a:pt x="1146" y="0"/>
                    </a:ln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7"/>
              <p:cNvSpPr/>
              <p:nvPr/>
            </p:nvSpPr>
            <p:spPr>
              <a:xfrm>
                <a:off x="5391856" y="2469388"/>
                <a:ext cx="120820" cy="81074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769" extrusionOk="0">
                    <a:moveTo>
                      <a:pt x="101" y="1"/>
                    </a:moveTo>
                    <a:cubicBezTo>
                      <a:pt x="65" y="1"/>
                      <a:pt x="30" y="8"/>
                      <a:pt x="1" y="22"/>
                    </a:cubicBezTo>
                    <a:lnTo>
                      <a:pt x="1" y="766"/>
                    </a:lnTo>
                    <a:cubicBezTo>
                      <a:pt x="30" y="768"/>
                      <a:pt x="58" y="769"/>
                      <a:pt x="87" y="769"/>
                    </a:cubicBezTo>
                    <a:cubicBezTo>
                      <a:pt x="512" y="769"/>
                      <a:pt x="904" y="571"/>
                      <a:pt x="1146" y="222"/>
                    </a:cubicBezTo>
                    <a:cubicBezTo>
                      <a:pt x="1146" y="222"/>
                      <a:pt x="974" y="79"/>
                      <a:pt x="945" y="51"/>
                    </a:cubicBezTo>
                    <a:cubicBezTo>
                      <a:pt x="917" y="51"/>
                      <a:pt x="402" y="22"/>
                      <a:pt x="201" y="22"/>
                    </a:cubicBezTo>
                    <a:cubicBezTo>
                      <a:pt x="173" y="8"/>
                      <a:pt x="137" y="1"/>
                      <a:pt x="101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37"/>
              <p:cNvSpPr/>
              <p:nvPr/>
            </p:nvSpPr>
            <p:spPr>
              <a:xfrm>
                <a:off x="5289277" y="2197916"/>
                <a:ext cx="391558" cy="325138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3084" extrusionOk="0">
                    <a:moveTo>
                      <a:pt x="1081" y="1"/>
                    </a:moveTo>
                    <a:cubicBezTo>
                      <a:pt x="590" y="1"/>
                      <a:pt x="162" y="349"/>
                      <a:pt x="87" y="851"/>
                    </a:cubicBezTo>
                    <a:cubicBezTo>
                      <a:pt x="1" y="1796"/>
                      <a:pt x="402" y="3055"/>
                      <a:pt x="1346" y="3084"/>
                    </a:cubicBezTo>
                    <a:cubicBezTo>
                      <a:pt x="1546" y="3084"/>
                      <a:pt x="2262" y="2940"/>
                      <a:pt x="2777" y="2025"/>
                    </a:cubicBezTo>
                    <a:cubicBezTo>
                      <a:pt x="2851" y="2049"/>
                      <a:pt x="2920" y="2060"/>
                      <a:pt x="2984" y="2060"/>
                    </a:cubicBezTo>
                    <a:cubicBezTo>
                      <a:pt x="3518" y="2060"/>
                      <a:pt x="3713" y="1294"/>
                      <a:pt x="3407" y="1166"/>
                    </a:cubicBezTo>
                    <a:cubicBezTo>
                      <a:pt x="3348" y="1139"/>
                      <a:pt x="3293" y="1128"/>
                      <a:pt x="3243" y="1128"/>
                    </a:cubicBezTo>
                    <a:cubicBezTo>
                      <a:pt x="2976" y="1128"/>
                      <a:pt x="2834" y="1452"/>
                      <a:pt x="2834" y="1452"/>
                    </a:cubicBezTo>
                    <a:cubicBezTo>
                      <a:pt x="2834" y="1452"/>
                      <a:pt x="2491" y="1223"/>
                      <a:pt x="2548" y="451"/>
                    </a:cubicBezTo>
                    <a:cubicBezTo>
                      <a:pt x="2176" y="222"/>
                      <a:pt x="1747" y="50"/>
                      <a:pt x="1289" y="21"/>
                    </a:cubicBezTo>
                    <a:cubicBezTo>
                      <a:pt x="1219" y="7"/>
                      <a:pt x="1149" y="1"/>
                      <a:pt x="1081" y="1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37"/>
              <p:cNvSpPr/>
              <p:nvPr/>
            </p:nvSpPr>
            <p:spPr>
              <a:xfrm>
                <a:off x="5603129" y="2340452"/>
                <a:ext cx="48391" cy="55877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30" extrusionOk="0">
                    <a:moveTo>
                      <a:pt x="229" y="0"/>
                    </a:moveTo>
                    <a:cubicBezTo>
                      <a:pt x="186" y="0"/>
                      <a:pt x="143" y="14"/>
                      <a:pt x="115" y="43"/>
                    </a:cubicBezTo>
                    <a:cubicBezTo>
                      <a:pt x="172" y="43"/>
                      <a:pt x="286" y="100"/>
                      <a:pt x="258" y="272"/>
                    </a:cubicBezTo>
                    <a:cubicBezTo>
                      <a:pt x="201" y="386"/>
                      <a:pt x="115" y="472"/>
                      <a:pt x="0" y="530"/>
                    </a:cubicBezTo>
                    <a:cubicBezTo>
                      <a:pt x="344" y="501"/>
                      <a:pt x="458" y="129"/>
                      <a:pt x="344" y="43"/>
                    </a:cubicBezTo>
                    <a:cubicBezTo>
                      <a:pt x="315" y="14"/>
                      <a:pt x="272" y="0"/>
                      <a:pt x="229" y="0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7"/>
              <p:cNvSpPr/>
              <p:nvPr/>
            </p:nvSpPr>
            <p:spPr>
              <a:xfrm>
                <a:off x="5325543" y="2338871"/>
                <a:ext cx="27200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58" h="316" extrusionOk="0">
                    <a:moveTo>
                      <a:pt x="143" y="1"/>
                    </a:moveTo>
                    <a:cubicBezTo>
                      <a:pt x="58" y="1"/>
                      <a:pt x="0" y="58"/>
                      <a:pt x="0" y="144"/>
                    </a:cubicBezTo>
                    <a:cubicBezTo>
                      <a:pt x="0" y="230"/>
                      <a:pt x="58" y="316"/>
                      <a:pt x="143" y="316"/>
                    </a:cubicBezTo>
                    <a:cubicBezTo>
                      <a:pt x="201" y="316"/>
                      <a:pt x="258" y="230"/>
                      <a:pt x="258" y="144"/>
                    </a:cubicBezTo>
                    <a:cubicBezTo>
                      <a:pt x="258" y="58"/>
                      <a:pt x="201" y="1"/>
                      <a:pt x="143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7"/>
              <p:cNvSpPr/>
              <p:nvPr/>
            </p:nvSpPr>
            <p:spPr>
              <a:xfrm>
                <a:off x="5376780" y="2338871"/>
                <a:ext cx="48391" cy="695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660" extrusionOk="0">
                    <a:moveTo>
                      <a:pt x="258" y="1"/>
                    </a:moveTo>
                    <a:lnTo>
                      <a:pt x="258" y="1"/>
                    </a:lnTo>
                    <a:cubicBezTo>
                      <a:pt x="201" y="173"/>
                      <a:pt x="144" y="316"/>
                      <a:pt x="87" y="487"/>
                    </a:cubicBezTo>
                    <a:cubicBezTo>
                      <a:pt x="1" y="602"/>
                      <a:pt x="87" y="659"/>
                      <a:pt x="287" y="659"/>
                    </a:cubicBezTo>
                    <a:cubicBezTo>
                      <a:pt x="459" y="659"/>
                      <a:pt x="201" y="630"/>
                      <a:pt x="201" y="516"/>
                    </a:cubicBezTo>
                    <a:cubicBezTo>
                      <a:pt x="201" y="401"/>
                      <a:pt x="316" y="230"/>
                      <a:pt x="258" y="1"/>
                    </a:cubicBezTo>
                    <a:close/>
                  </a:path>
                </a:pathLst>
              </a:custGeom>
              <a:solidFill>
                <a:srgbClr val="8356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7"/>
              <p:cNvSpPr/>
              <p:nvPr/>
            </p:nvSpPr>
            <p:spPr>
              <a:xfrm>
                <a:off x="5304353" y="2307032"/>
                <a:ext cx="57458" cy="1992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89" extrusionOk="0">
                    <a:moveTo>
                      <a:pt x="305" y="1"/>
                    </a:moveTo>
                    <a:cubicBezTo>
                      <a:pt x="208" y="1"/>
                      <a:pt x="110" y="38"/>
                      <a:pt x="30" y="102"/>
                    </a:cubicBezTo>
                    <a:cubicBezTo>
                      <a:pt x="1" y="102"/>
                      <a:pt x="1" y="160"/>
                      <a:pt x="30" y="160"/>
                    </a:cubicBezTo>
                    <a:cubicBezTo>
                      <a:pt x="30" y="188"/>
                      <a:pt x="58" y="188"/>
                      <a:pt x="58" y="188"/>
                    </a:cubicBezTo>
                    <a:cubicBezTo>
                      <a:pt x="87" y="188"/>
                      <a:pt x="87" y="160"/>
                      <a:pt x="87" y="160"/>
                    </a:cubicBezTo>
                    <a:cubicBezTo>
                      <a:pt x="144" y="117"/>
                      <a:pt x="208" y="95"/>
                      <a:pt x="273" y="95"/>
                    </a:cubicBezTo>
                    <a:cubicBezTo>
                      <a:pt x="337" y="95"/>
                      <a:pt x="402" y="117"/>
                      <a:pt x="459" y="160"/>
                    </a:cubicBezTo>
                    <a:lnTo>
                      <a:pt x="516" y="160"/>
                    </a:lnTo>
                    <a:cubicBezTo>
                      <a:pt x="545" y="131"/>
                      <a:pt x="545" y="102"/>
                      <a:pt x="516" y="74"/>
                    </a:cubicBezTo>
                    <a:cubicBezTo>
                      <a:pt x="453" y="24"/>
                      <a:pt x="380" y="1"/>
                      <a:pt x="305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37"/>
              <p:cNvSpPr/>
              <p:nvPr/>
            </p:nvSpPr>
            <p:spPr>
              <a:xfrm>
                <a:off x="5455217" y="2338871"/>
                <a:ext cx="30363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16" extrusionOk="0">
                    <a:moveTo>
                      <a:pt x="144" y="1"/>
                    </a:moveTo>
                    <a:cubicBezTo>
                      <a:pt x="87" y="1"/>
                      <a:pt x="1" y="58"/>
                      <a:pt x="1" y="144"/>
                    </a:cubicBezTo>
                    <a:cubicBezTo>
                      <a:pt x="1" y="230"/>
                      <a:pt x="87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58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37"/>
              <p:cNvSpPr/>
              <p:nvPr/>
            </p:nvSpPr>
            <p:spPr>
              <a:xfrm>
                <a:off x="5446256" y="2306083"/>
                <a:ext cx="6041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573" h="198" extrusionOk="0">
                    <a:moveTo>
                      <a:pt x="282" y="0"/>
                    </a:moveTo>
                    <a:cubicBezTo>
                      <a:pt x="197" y="0"/>
                      <a:pt x="110" y="29"/>
                      <a:pt x="29" y="83"/>
                    </a:cubicBezTo>
                    <a:cubicBezTo>
                      <a:pt x="0" y="111"/>
                      <a:pt x="0" y="140"/>
                      <a:pt x="29" y="169"/>
                    </a:cubicBezTo>
                    <a:lnTo>
                      <a:pt x="115" y="169"/>
                    </a:lnTo>
                    <a:cubicBezTo>
                      <a:pt x="172" y="126"/>
                      <a:pt x="229" y="104"/>
                      <a:pt x="286" y="104"/>
                    </a:cubicBezTo>
                    <a:cubicBezTo>
                      <a:pt x="343" y="104"/>
                      <a:pt x="401" y="126"/>
                      <a:pt x="458" y="169"/>
                    </a:cubicBezTo>
                    <a:cubicBezTo>
                      <a:pt x="458" y="169"/>
                      <a:pt x="487" y="197"/>
                      <a:pt x="515" y="197"/>
                    </a:cubicBezTo>
                    <a:cubicBezTo>
                      <a:pt x="515" y="197"/>
                      <a:pt x="544" y="197"/>
                      <a:pt x="544" y="169"/>
                    </a:cubicBezTo>
                    <a:cubicBezTo>
                      <a:pt x="572" y="169"/>
                      <a:pt x="572" y="111"/>
                      <a:pt x="544" y="111"/>
                    </a:cubicBezTo>
                    <a:cubicBezTo>
                      <a:pt x="468" y="36"/>
                      <a:pt x="377" y="0"/>
                      <a:pt x="282" y="0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37"/>
              <p:cNvSpPr/>
              <p:nvPr/>
            </p:nvSpPr>
            <p:spPr>
              <a:xfrm>
                <a:off x="5256173" y="2070350"/>
                <a:ext cx="419496" cy="280753"/>
              </a:xfrm>
              <a:custGeom>
                <a:avLst/>
                <a:gdLst/>
                <a:ahLst/>
                <a:cxnLst/>
                <a:rect l="l" t="t" r="r" b="b"/>
                <a:pathLst>
                  <a:path w="3979" h="2663" extrusionOk="0">
                    <a:moveTo>
                      <a:pt x="687" y="1"/>
                    </a:moveTo>
                    <a:lnTo>
                      <a:pt x="687" y="1"/>
                    </a:lnTo>
                    <a:cubicBezTo>
                      <a:pt x="429" y="29"/>
                      <a:pt x="0" y="401"/>
                      <a:pt x="0" y="1145"/>
                    </a:cubicBezTo>
                    <a:cubicBezTo>
                      <a:pt x="29" y="1975"/>
                      <a:pt x="1002" y="2147"/>
                      <a:pt x="1002" y="2147"/>
                    </a:cubicBezTo>
                    <a:cubicBezTo>
                      <a:pt x="887" y="2004"/>
                      <a:pt x="887" y="1775"/>
                      <a:pt x="1002" y="1632"/>
                    </a:cubicBezTo>
                    <a:lnTo>
                      <a:pt x="1002" y="1632"/>
                    </a:lnTo>
                    <a:cubicBezTo>
                      <a:pt x="973" y="1861"/>
                      <a:pt x="1116" y="2061"/>
                      <a:pt x="1345" y="2090"/>
                    </a:cubicBezTo>
                    <a:cubicBezTo>
                      <a:pt x="1345" y="2090"/>
                      <a:pt x="1202" y="1918"/>
                      <a:pt x="1460" y="1718"/>
                    </a:cubicBezTo>
                    <a:cubicBezTo>
                      <a:pt x="1554" y="1635"/>
                      <a:pt x="1808" y="1611"/>
                      <a:pt x="2075" y="1611"/>
                    </a:cubicBezTo>
                    <a:cubicBezTo>
                      <a:pt x="2456" y="1611"/>
                      <a:pt x="2862" y="1661"/>
                      <a:pt x="2862" y="1661"/>
                    </a:cubicBezTo>
                    <a:cubicBezTo>
                      <a:pt x="2776" y="2033"/>
                      <a:pt x="2891" y="2405"/>
                      <a:pt x="3148" y="2662"/>
                    </a:cubicBezTo>
                    <a:cubicBezTo>
                      <a:pt x="3303" y="2405"/>
                      <a:pt x="3478" y="2353"/>
                      <a:pt x="3593" y="2353"/>
                    </a:cubicBezTo>
                    <a:cubicBezTo>
                      <a:pt x="3670" y="2353"/>
                      <a:pt x="3721" y="2376"/>
                      <a:pt x="3721" y="2376"/>
                    </a:cubicBezTo>
                    <a:cubicBezTo>
                      <a:pt x="3978" y="1918"/>
                      <a:pt x="3778" y="1346"/>
                      <a:pt x="3320" y="1145"/>
                    </a:cubicBezTo>
                    <a:cubicBezTo>
                      <a:pt x="3320" y="1145"/>
                      <a:pt x="3406" y="516"/>
                      <a:pt x="2433" y="201"/>
                    </a:cubicBezTo>
                    <a:cubicBezTo>
                      <a:pt x="2261" y="146"/>
                      <a:pt x="2091" y="126"/>
                      <a:pt x="1929" y="126"/>
                    </a:cubicBezTo>
                    <a:cubicBezTo>
                      <a:pt x="1465" y="126"/>
                      <a:pt x="1066" y="293"/>
                      <a:pt x="882" y="293"/>
                    </a:cubicBezTo>
                    <a:cubicBezTo>
                      <a:pt x="862" y="293"/>
                      <a:pt x="845" y="291"/>
                      <a:pt x="830" y="287"/>
                    </a:cubicBezTo>
                    <a:cubicBezTo>
                      <a:pt x="716" y="230"/>
                      <a:pt x="658" y="115"/>
                      <a:pt x="687" y="1"/>
                    </a:cubicBezTo>
                    <a:close/>
                  </a:path>
                </a:pathLst>
              </a:custGeom>
              <a:solidFill>
                <a:srgbClr val="243C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37"/>
              <p:cNvSpPr/>
              <p:nvPr/>
            </p:nvSpPr>
            <p:spPr>
              <a:xfrm>
                <a:off x="5391856" y="2565221"/>
                <a:ext cx="120820" cy="42698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405" extrusionOk="0">
                    <a:moveTo>
                      <a:pt x="1" y="0"/>
                    </a:moveTo>
                    <a:cubicBezTo>
                      <a:pt x="1" y="239"/>
                      <a:pt x="198" y="404"/>
                      <a:pt x="409" y="404"/>
                    </a:cubicBezTo>
                    <a:cubicBezTo>
                      <a:pt x="425" y="404"/>
                      <a:pt x="442" y="403"/>
                      <a:pt x="459" y="401"/>
                    </a:cubicBezTo>
                    <a:cubicBezTo>
                      <a:pt x="745" y="401"/>
                      <a:pt x="1003" y="258"/>
                      <a:pt x="1146" y="0"/>
                    </a:cubicBezTo>
                    <a:close/>
                  </a:path>
                </a:pathLst>
              </a:custGeom>
              <a:solidFill>
                <a:srgbClr val="C99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37"/>
              <p:cNvSpPr/>
              <p:nvPr/>
            </p:nvSpPr>
            <p:spPr>
              <a:xfrm>
                <a:off x="5379838" y="2429432"/>
                <a:ext cx="93620" cy="51976"/>
              </a:xfrm>
              <a:custGeom>
                <a:avLst/>
                <a:gdLst/>
                <a:ahLst/>
                <a:cxnLst/>
                <a:rect l="l" t="t" r="r" b="b"/>
                <a:pathLst>
                  <a:path w="888" h="493" extrusionOk="0">
                    <a:moveTo>
                      <a:pt x="687" y="0"/>
                    </a:moveTo>
                    <a:cubicBezTo>
                      <a:pt x="487" y="29"/>
                      <a:pt x="258" y="29"/>
                      <a:pt x="58" y="86"/>
                    </a:cubicBezTo>
                    <a:cubicBezTo>
                      <a:pt x="0" y="115"/>
                      <a:pt x="29" y="287"/>
                      <a:pt x="29" y="287"/>
                    </a:cubicBezTo>
                    <a:cubicBezTo>
                      <a:pt x="62" y="451"/>
                      <a:pt x="266" y="493"/>
                      <a:pt x="444" y="493"/>
                    </a:cubicBezTo>
                    <a:cubicBezTo>
                      <a:pt x="575" y="493"/>
                      <a:pt x="692" y="470"/>
                      <a:pt x="716" y="458"/>
                    </a:cubicBezTo>
                    <a:cubicBezTo>
                      <a:pt x="773" y="430"/>
                      <a:pt x="888" y="0"/>
                      <a:pt x="6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37"/>
              <p:cNvSpPr/>
              <p:nvPr/>
            </p:nvSpPr>
            <p:spPr>
              <a:xfrm>
                <a:off x="5014749" y="2568173"/>
                <a:ext cx="377220" cy="159322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15112" extrusionOk="0">
                    <a:moveTo>
                      <a:pt x="3578" y="1"/>
                    </a:moveTo>
                    <a:lnTo>
                      <a:pt x="2233" y="29"/>
                    </a:lnTo>
                    <a:lnTo>
                      <a:pt x="1" y="14969"/>
                    </a:lnTo>
                    <a:lnTo>
                      <a:pt x="3349" y="15112"/>
                    </a:lnTo>
                    <a:lnTo>
                      <a:pt x="357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7"/>
              <p:cNvSpPr/>
              <p:nvPr/>
            </p:nvSpPr>
            <p:spPr>
              <a:xfrm>
                <a:off x="5512568" y="2568173"/>
                <a:ext cx="362143" cy="1593220"/>
              </a:xfrm>
              <a:custGeom>
                <a:avLst/>
                <a:gdLst/>
                <a:ahLst/>
                <a:cxnLst/>
                <a:rect l="l" t="t" r="r" b="b"/>
                <a:pathLst>
                  <a:path w="3435" h="15112" extrusionOk="0">
                    <a:moveTo>
                      <a:pt x="1" y="1"/>
                    </a:moveTo>
                    <a:lnTo>
                      <a:pt x="87" y="15112"/>
                    </a:lnTo>
                    <a:lnTo>
                      <a:pt x="3435" y="14854"/>
                    </a:lnTo>
                    <a:lnTo>
                      <a:pt x="1546" y="14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37"/>
              <p:cNvSpPr/>
              <p:nvPr/>
            </p:nvSpPr>
            <p:spPr>
              <a:xfrm>
                <a:off x="5319534" y="2568173"/>
                <a:ext cx="72429" cy="413487"/>
              </a:xfrm>
              <a:custGeom>
                <a:avLst/>
                <a:gdLst/>
                <a:ahLst/>
                <a:cxnLst/>
                <a:rect l="l" t="t" r="r" b="b"/>
                <a:pathLst>
                  <a:path w="687" h="3922" extrusionOk="0">
                    <a:moveTo>
                      <a:pt x="687" y="1"/>
                    </a:moveTo>
                    <a:lnTo>
                      <a:pt x="658" y="29"/>
                    </a:lnTo>
                    <a:lnTo>
                      <a:pt x="143" y="774"/>
                    </a:lnTo>
                    <a:lnTo>
                      <a:pt x="401" y="1003"/>
                    </a:lnTo>
                    <a:lnTo>
                      <a:pt x="0" y="1689"/>
                    </a:lnTo>
                    <a:lnTo>
                      <a:pt x="630" y="3922"/>
                    </a:lnTo>
                    <a:lnTo>
                      <a:pt x="68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37"/>
              <p:cNvSpPr/>
              <p:nvPr/>
            </p:nvSpPr>
            <p:spPr>
              <a:xfrm>
                <a:off x="5512568" y="2568173"/>
                <a:ext cx="72534" cy="413487"/>
              </a:xfrm>
              <a:custGeom>
                <a:avLst/>
                <a:gdLst/>
                <a:ahLst/>
                <a:cxnLst/>
                <a:rect l="l" t="t" r="r" b="b"/>
                <a:pathLst>
                  <a:path w="688" h="3922" extrusionOk="0">
                    <a:moveTo>
                      <a:pt x="1" y="1"/>
                    </a:moveTo>
                    <a:lnTo>
                      <a:pt x="29" y="3922"/>
                    </a:lnTo>
                    <a:lnTo>
                      <a:pt x="688" y="1604"/>
                    </a:lnTo>
                    <a:lnTo>
                      <a:pt x="230" y="1117"/>
                    </a:lnTo>
                    <a:lnTo>
                      <a:pt x="459" y="802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37"/>
              <p:cNvSpPr/>
              <p:nvPr/>
            </p:nvSpPr>
            <p:spPr>
              <a:xfrm>
                <a:off x="5584996" y="3262194"/>
                <a:ext cx="129887" cy="21191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201" extrusionOk="0">
                    <a:moveTo>
                      <a:pt x="1" y="0"/>
                    </a:moveTo>
                    <a:lnTo>
                      <a:pt x="1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37"/>
              <p:cNvSpPr/>
              <p:nvPr/>
            </p:nvSpPr>
            <p:spPr>
              <a:xfrm>
                <a:off x="5189755" y="3262194"/>
                <a:ext cx="129887" cy="21191"/>
              </a:xfrm>
              <a:custGeom>
                <a:avLst/>
                <a:gdLst/>
                <a:ahLst/>
                <a:cxnLst/>
                <a:rect l="l" t="t" r="r" b="b"/>
                <a:pathLst>
                  <a:path w="1232" h="201" extrusionOk="0">
                    <a:moveTo>
                      <a:pt x="0" y="0"/>
                    </a:moveTo>
                    <a:lnTo>
                      <a:pt x="0" y="201"/>
                    </a:lnTo>
                    <a:lnTo>
                      <a:pt x="1231" y="201"/>
                    </a:lnTo>
                    <a:lnTo>
                      <a:pt x="12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37"/>
              <p:cNvSpPr/>
              <p:nvPr/>
            </p:nvSpPr>
            <p:spPr>
              <a:xfrm>
                <a:off x="5901799" y="2450517"/>
                <a:ext cx="389344" cy="525134"/>
              </a:xfrm>
              <a:custGeom>
                <a:avLst/>
                <a:gdLst/>
                <a:ahLst/>
                <a:cxnLst/>
                <a:rect l="l" t="t" r="r" b="b"/>
                <a:pathLst>
                  <a:path w="3693" h="4981" extrusionOk="0">
                    <a:moveTo>
                      <a:pt x="1" y="1"/>
                    </a:moveTo>
                    <a:lnTo>
                      <a:pt x="1" y="4980"/>
                    </a:lnTo>
                    <a:lnTo>
                      <a:pt x="3692" y="4980"/>
                    </a:lnTo>
                    <a:lnTo>
                      <a:pt x="36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37"/>
              <p:cNvSpPr/>
              <p:nvPr/>
            </p:nvSpPr>
            <p:spPr>
              <a:xfrm>
                <a:off x="5919932" y="2471708"/>
                <a:ext cx="353077" cy="482858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4580" extrusionOk="0">
                    <a:moveTo>
                      <a:pt x="0" y="0"/>
                    </a:moveTo>
                    <a:lnTo>
                      <a:pt x="0" y="4579"/>
                    </a:lnTo>
                    <a:lnTo>
                      <a:pt x="3349" y="4579"/>
                    </a:lnTo>
                    <a:lnTo>
                      <a:pt x="33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37"/>
              <p:cNvSpPr/>
              <p:nvPr/>
            </p:nvSpPr>
            <p:spPr>
              <a:xfrm>
                <a:off x="6067739" y="2565221"/>
                <a:ext cx="57458" cy="57458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1" y="0"/>
                    </a:moveTo>
                    <a:lnTo>
                      <a:pt x="1" y="544"/>
                    </a:lnTo>
                    <a:lnTo>
                      <a:pt x="544" y="544"/>
                    </a:lnTo>
                    <a:lnTo>
                      <a:pt x="54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37"/>
              <p:cNvSpPr/>
              <p:nvPr/>
            </p:nvSpPr>
            <p:spPr>
              <a:xfrm>
                <a:off x="5971169" y="2661791"/>
                <a:ext cx="253553" cy="15182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44" extrusionOk="0">
                    <a:moveTo>
                      <a:pt x="1" y="0"/>
                    </a:moveTo>
                    <a:lnTo>
                      <a:pt x="1" y="143"/>
                    </a:lnTo>
                    <a:lnTo>
                      <a:pt x="2405" y="143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37"/>
              <p:cNvSpPr/>
              <p:nvPr/>
            </p:nvSpPr>
            <p:spPr>
              <a:xfrm>
                <a:off x="5971169" y="2694895"/>
                <a:ext cx="253553" cy="15182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44" extrusionOk="0">
                    <a:moveTo>
                      <a:pt x="1" y="1"/>
                    </a:moveTo>
                    <a:lnTo>
                      <a:pt x="1" y="144"/>
                    </a:lnTo>
                    <a:lnTo>
                      <a:pt x="2405" y="144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37"/>
              <p:cNvSpPr/>
              <p:nvPr/>
            </p:nvSpPr>
            <p:spPr>
              <a:xfrm>
                <a:off x="5971169" y="2725153"/>
                <a:ext cx="253553" cy="18134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2" extrusionOk="0">
                    <a:moveTo>
                      <a:pt x="1" y="0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37"/>
              <p:cNvSpPr/>
              <p:nvPr/>
            </p:nvSpPr>
            <p:spPr>
              <a:xfrm>
                <a:off x="5971169" y="2758256"/>
                <a:ext cx="253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3" extrusionOk="0">
                    <a:moveTo>
                      <a:pt x="1" y="1"/>
                    </a:moveTo>
                    <a:lnTo>
                      <a:pt x="1" y="173"/>
                    </a:lnTo>
                    <a:lnTo>
                      <a:pt x="2405" y="173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37"/>
              <p:cNvSpPr/>
              <p:nvPr/>
            </p:nvSpPr>
            <p:spPr>
              <a:xfrm>
                <a:off x="5971169" y="2791466"/>
                <a:ext cx="253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2405" h="173" extrusionOk="0">
                    <a:moveTo>
                      <a:pt x="1" y="1"/>
                    </a:moveTo>
                    <a:lnTo>
                      <a:pt x="1" y="172"/>
                    </a:lnTo>
                    <a:lnTo>
                      <a:pt x="2405" y="172"/>
                    </a:lnTo>
                    <a:lnTo>
                      <a:pt x="24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7"/>
              <p:cNvSpPr/>
              <p:nvPr/>
            </p:nvSpPr>
            <p:spPr>
              <a:xfrm>
                <a:off x="5971169" y="2857884"/>
                <a:ext cx="81601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774" h="173" extrusionOk="0">
                    <a:moveTo>
                      <a:pt x="1" y="0"/>
                    </a:moveTo>
                    <a:lnTo>
                      <a:pt x="1" y="172"/>
                    </a:lnTo>
                    <a:lnTo>
                      <a:pt x="774" y="172"/>
                    </a:lnTo>
                    <a:lnTo>
                      <a:pt x="7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37"/>
              <p:cNvSpPr/>
              <p:nvPr/>
            </p:nvSpPr>
            <p:spPr>
              <a:xfrm>
                <a:off x="6140166" y="2857884"/>
                <a:ext cx="84553" cy="18239"/>
              </a:xfrm>
              <a:custGeom>
                <a:avLst/>
                <a:gdLst/>
                <a:ahLst/>
                <a:cxnLst/>
                <a:rect l="l" t="t" r="r" b="b"/>
                <a:pathLst>
                  <a:path w="802" h="173" extrusionOk="0">
                    <a:moveTo>
                      <a:pt x="0" y="0"/>
                    </a:moveTo>
                    <a:lnTo>
                      <a:pt x="0" y="172"/>
                    </a:lnTo>
                    <a:lnTo>
                      <a:pt x="802" y="172"/>
                    </a:lnTo>
                    <a:lnTo>
                      <a:pt x="8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37"/>
              <p:cNvSpPr/>
              <p:nvPr/>
            </p:nvSpPr>
            <p:spPr>
              <a:xfrm>
                <a:off x="6019454" y="2465593"/>
                <a:ext cx="154030" cy="21296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202" extrusionOk="0">
                    <a:moveTo>
                      <a:pt x="1" y="1"/>
                    </a:moveTo>
                    <a:lnTo>
                      <a:pt x="1" y="201"/>
                    </a:lnTo>
                    <a:lnTo>
                      <a:pt x="1460" y="201"/>
                    </a:lnTo>
                    <a:lnTo>
                      <a:pt x="1460" y="1"/>
                    </a:lnTo>
                    <a:close/>
                  </a:path>
                </a:pathLst>
              </a:custGeom>
              <a:solidFill>
                <a:srgbClr val="6D8F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37"/>
              <p:cNvSpPr/>
              <p:nvPr/>
            </p:nvSpPr>
            <p:spPr>
              <a:xfrm>
                <a:off x="6028521" y="2432384"/>
                <a:ext cx="135896" cy="42382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402" extrusionOk="0">
                    <a:moveTo>
                      <a:pt x="1" y="1"/>
                    </a:moveTo>
                    <a:lnTo>
                      <a:pt x="1" y="402"/>
                    </a:lnTo>
                    <a:lnTo>
                      <a:pt x="1288" y="402"/>
                    </a:lnTo>
                    <a:lnTo>
                      <a:pt x="1288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37"/>
              <p:cNvSpPr/>
              <p:nvPr/>
            </p:nvSpPr>
            <p:spPr>
              <a:xfrm>
                <a:off x="6064787" y="2411299"/>
                <a:ext cx="63467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602" h="316" extrusionOk="0">
                    <a:moveTo>
                      <a:pt x="0" y="1"/>
                    </a:moveTo>
                    <a:lnTo>
                      <a:pt x="0" y="315"/>
                    </a:lnTo>
                    <a:lnTo>
                      <a:pt x="601" y="315"/>
                    </a:lnTo>
                    <a:lnTo>
                      <a:pt x="601" y="1"/>
                    </a:lnTo>
                    <a:close/>
                  </a:path>
                </a:pathLst>
              </a:custGeom>
              <a:solidFill>
                <a:srgbClr val="8AA5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37"/>
              <p:cNvSpPr/>
              <p:nvPr/>
            </p:nvSpPr>
            <p:spPr>
              <a:xfrm>
                <a:off x="5265135" y="2565221"/>
                <a:ext cx="126829" cy="271581"/>
              </a:xfrm>
              <a:custGeom>
                <a:avLst/>
                <a:gdLst/>
                <a:ahLst/>
                <a:cxnLst/>
                <a:rect l="l" t="t" r="r" b="b"/>
                <a:pathLst>
                  <a:path w="1203" h="2576" fill="none" extrusionOk="0">
                    <a:moveTo>
                      <a:pt x="1203" y="0"/>
                    </a:moveTo>
                    <a:cubicBezTo>
                      <a:pt x="802" y="29"/>
                      <a:pt x="487" y="315"/>
                      <a:pt x="402" y="687"/>
                    </a:cubicBezTo>
                    <a:cubicBezTo>
                      <a:pt x="201" y="1546"/>
                      <a:pt x="258" y="2290"/>
                      <a:pt x="1" y="2576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37"/>
              <p:cNvSpPr/>
              <p:nvPr/>
            </p:nvSpPr>
            <p:spPr>
              <a:xfrm>
                <a:off x="5238040" y="2809599"/>
                <a:ext cx="54401" cy="5745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545" extrusionOk="0">
                    <a:moveTo>
                      <a:pt x="258" y="0"/>
                    </a:moveTo>
                    <a:cubicBezTo>
                      <a:pt x="115" y="0"/>
                      <a:pt x="0" y="115"/>
                      <a:pt x="0" y="258"/>
                    </a:cubicBezTo>
                    <a:cubicBezTo>
                      <a:pt x="0" y="430"/>
                      <a:pt x="115" y="544"/>
                      <a:pt x="258" y="544"/>
                    </a:cubicBezTo>
                    <a:cubicBezTo>
                      <a:pt x="401" y="544"/>
                      <a:pt x="515" y="430"/>
                      <a:pt x="515" y="258"/>
                    </a:cubicBezTo>
                    <a:cubicBezTo>
                      <a:pt x="515" y="115"/>
                      <a:pt x="401" y="0"/>
                      <a:pt x="2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37"/>
              <p:cNvSpPr/>
              <p:nvPr/>
            </p:nvSpPr>
            <p:spPr>
              <a:xfrm>
                <a:off x="5250059" y="2821618"/>
                <a:ext cx="30363" cy="3331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316" extrusionOk="0">
                    <a:moveTo>
                      <a:pt x="144" y="1"/>
                    </a:moveTo>
                    <a:cubicBezTo>
                      <a:pt x="58" y="1"/>
                      <a:pt x="1" y="87"/>
                      <a:pt x="1" y="144"/>
                    </a:cubicBezTo>
                    <a:cubicBezTo>
                      <a:pt x="1" y="230"/>
                      <a:pt x="58" y="316"/>
                      <a:pt x="144" y="316"/>
                    </a:cubicBezTo>
                    <a:cubicBezTo>
                      <a:pt x="230" y="316"/>
                      <a:pt x="287" y="230"/>
                      <a:pt x="287" y="144"/>
                    </a:cubicBezTo>
                    <a:cubicBezTo>
                      <a:pt x="287" y="87"/>
                      <a:pt x="230" y="1"/>
                      <a:pt x="144" y="1"/>
                    </a:cubicBezTo>
                    <a:close/>
                  </a:path>
                </a:pathLst>
              </a:custGeom>
              <a:solidFill>
                <a:srgbClr val="DBE1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37"/>
              <p:cNvSpPr/>
              <p:nvPr/>
            </p:nvSpPr>
            <p:spPr>
              <a:xfrm>
                <a:off x="5512568" y="2565221"/>
                <a:ext cx="102686" cy="126829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203" fill="none" extrusionOk="0">
                    <a:moveTo>
                      <a:pt x="1" y="0"/>
                    </a:moveTo>
                    <a:cubicBezTo>
                      <a:pt x="401" y="57"/>
                      <a:pt x="745" y="344"/>
                      <a:pt x="859" y="773"/>
                    </a:cubicBezTo>
                    <a:cubicBezTo>
                      <a:pt x="917" y="916"/>
                      <a:pt x="945" y="1059"/>
                      <a:pt x="974" y="1202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37"/>
              <p:cNvSpPr/>
              <p:nvPr/>
            </p:nvSpPr>
            <p:spPr>
              <a:xfrm>
                <a:off x="5566862" y="2679819"/>
                <a:ext cx="99734" cy="156982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489" fill="none" extrusionOk="0">
                    <a:moveTo>
                      <a:pt x="29" y="1489"/>
                    </a:moveTo>
                    <a:cubicBezTo>
                      <a:pt x="1" y="1117"/>
                      <a:pt x="29" y="745"/>
                      <a:pt x="58" y="401"/>
                    </a:cubicBezTo>
                    <a:cubicBezTo>
                      <a:pt x="173" y="29"/>
                      <a:pt x="688" y="1"/>
                      <a:pt x="859" y="373"/>
                    </a:cubicBezTo>
                    <a:cubicBezTo>
                      <a:pt x="917" y="688"/>
                      <a:pt x="945" y="1031"/>
                      <a:pt x="945" y="1374"/>
                    </a:cubicBezTo>
                  </a:path>
                </a:pathLst>
              </a:custGeom>
              <a:noFill/>
              <a:ln w="9300" cap="flat" cmpd="sng">
                <a:solidFill>
                  <a:srgbClr val="C4CFE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37"/>
              <p:cNvSpPr/>
              <p:nvPr/>
            </p:nvSpPr>
            <p:spPr>
              <a:xfrm>
                <a:off x="5569920" y="2682877"/>
                <a:ext cx="93620" cy="81601"/>
              </a:xfrm>
              <a:custGeom>
                <a:avLst/>
                <a:gdLst/>
                <a:ahLst/>
                <a:cxnLst/>
                <a:rect l="l" t="t" r="r" b="b"/>
                <a:pathLst>
                  <a:path w="888" h="774" fill="none" extrusionOk="0">
                    <a:moveTo>
                      <a:pt x="0" y="773"/>
                    </a:moveTo>
                    <a:cubicBezTo>
                      <a:pt x="0" y="630"/>
                      <a:pt x="0" y="516"/>
                      <a:pt x="29" y="401"/>
                    </a:cubicBezTo>
                    <a:cubicBezTo>
                      <a:pt x="144" y="29"/>
                      <a:pt x="659" y="0"/>
                      <a:pt x="830" y="344"/>
                    </a:cubicBezTo>
                    <a:cubicBezTo>
                      <a:pt x="859" y="487"/>
                      <a:pt x="888" y="630"/>
                      <a:pt x="888" y="773"/>
                    </a:cubicBezTo>
                  </a:path>
                </a:pathLst>
              </a:custGeom>
              <a:noFill/>
              <a:ln w="9300" cap="flat" cmpd="sng">
                <a:solidFill>
                  <a:schemeClr val="dk1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7"/>
              <p:cNvSpPr/>
              <p:nvPr/>
            </p:nvSpPr>
            <p:spPr>
              <a:xfrm>
                <a:off x="5563911" y="2836694"/>
                <a:ext cx="18134" cy="105"/>
              </a:xfrm>
              <a:custGeom>
                <a:avLst/>
                <a:gdLst/>
                <a:ahLst/>
                <a:cxnLst/>
                <a:rect l="l" t="t" r="r" b="b"/>
                <a:pathLst>
                  <a:path w="172" h="1" fill="none" extrusionOk="0">
                    <a:moveTo>
                      <a:pt x="0" y="1"/>
                    </a:moveTo>
                    <a:lnTo>
                      <a:pt x="172" y="1"/>
                    </a:lnTo>
                  </a:path>
                </a:pathLst>
              </a:custGeom>
              <a:noFill/>
              <a:ln w="9300" cap="flat" cmpd="sng">
                <a:solidFill>
                  <a:schemeClr val="lt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37"/>
              <p:cNvSpPr/>
              <p:nvPr/>
            </p:nvSpPr>
            <p:spPr>
              <a:xfrm>
                <a:off x="5654366" y="2827732"/>
                <a:ext cx="18239" cy="10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" fill="none" extrusionOk="0">
                    <a:moveTo>
                      <a:pt x="1" y="0"/>
                    </a:moveTo>
                    <a:lnTo>
                      <a:pt x="173" y="0"/>
                    </a:lnTo>
                  </a:path>
                </a:pathLst>
              </a:custGeom>
              <a:noFill/>
              <a:ln w="9300" cap="flat" cmpd="sng">
                <a:solidFill>
                  <a:schemeClr val="lt2"/>
                </a:solidFill>
                <a:prstDash val="solid"/>
                <a:miter lim="28619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4" name="Google Shape;624;p37"/>
            <p:cNvSpPr/>
            <p:nvPr/>
          </p:nvSpPr>
          <p:spPr>
            <a:xfrm>
              <a:off x="8316534" y="1675523"/>
              <a:ext cx="217946" cy="186632"/>
            </a:xfrm>
            <a:custGeom>
              <a:avLst/>
              <a:gdLst/>
              <a:ahLst/>
              <a:cxnLst/>
              <a:rect l="l" t="t" r="r" b="b"/>
              <a:pathLst>
                <a:path w="6814" h="5835" extrusionOk="0">
                  <a:moveTo>
                    <a:pt x="3882" y="718"/>
                  </a:moveTo>
                  <a:cubicBezTo>
                    <a:pt x="5008" y="718"/>
                    <a:pt x="6089" y="1591"/>
                    <a:pt x="6089" y="2914"/>
                  </a:cubicBezTo>
                  <a:cubicBezTo>
                    <a:pt x="6089" y="4132"/>
                    <a:pt x="5103" y="5103"/>
                    <a:pt x="3886" y="5103"/>
                  </a:cubicBezTo>
                  <a:cubicBezTo>
                    <a:pt x="1943" y="5103"/>
                    <a:pt x="972" y="2740"/>
                    <a:pt x="2349" y="1363"/>
                  </a:cubicBezTo>
                  <a:cubicBezTo>
                    <a:pt x="2795" y="918"/>
                    <a:pt x="3344" y="718"/>
                    <a:pt x="3882" y="718"/>
                  </a:cubicBezTo>
                  <a:close/>
                  <a:moveTo>
                    <a:pt x="3912" y="0"/>
                  </a:moveTo>
                  <a:cubicBezTo>
                    <a:pt x="3903" y="0"/>
                    <a:pt x="3895" y="0"/>
                    <a:pt x="3886" y="1"/>
                  </a:cubicBezTo>
                  <a:cubicBezTo>
                    <a:pt x="1291" y="1"/>
                    <a:pt x="1" y="3146"/>
                    <a:pt x="1842" y="4973"/>
                  </a:cubicBezTo>
                  <a:cubicBezTo>
                    <a:pt x="2433" y="5568"/>
                    <a:pt x="3162" y="5834"/>
                    <a:pt x="3877" y="5834"/>
                  </a:cubicBezTo>
                  <a:cubicBezTo>
                    <a:pt x="5374" y="5834"/>
                    <a:pt x="6814" y="4670"/>
                    <a:pt x="6814" y="2914"/>
                  </a:cubicBezTo>
                  <a:cubicBezTo>
                    <a:pt x="6814" y="1314"/>
                    <a:pt x="5509" y="0"/>
                    <a:pt x="39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7"/>
            <p:cNvSpPr/>
            <p:nvPr/>
          </p:nvSpPr>
          <p:spPr>
            <a:xfrm flipH="1">
              <a:off x="5109078" y="929116"/>
              <a:ext cx="642577" cy="231154"/>
            </a:xfrm>
            <a:custGeom>
              <a:avLst/>
              <a:gdLst/>
              <a:ahLst/>
              <a:cxnLst/>
              <a:rect l="l" t="t" r="r" b="b"/>
              <a:pathLst>
                <a:path w="6794" h="2444" extrusionOk="0">
                  <a:moveTo>
                    <a:pt x="1372" y="0"/>
                  </a:moveTo>
                  <a:cubicBezTo>
                    <a:pt x="792" y="0"/>
                    <a:pt x="314" y="464"/>
                    <a:pt x="314" y="1044"/>
                  </a:cubicBezTo>
                  <a:cubicBezTo>
                    <a:pt x="314" y="1218"/>
                    <a:pt x="357" y="1377"/>
                    <a:pt x="430" y="1537"/>
                  </a:cubicBezTo>
                  <a:lnTo>
                    <a:pt x="97" y="2160"/>
                  </a:lnTo>
                  <a:cubicBezTo>
                    <a:pt x="1" y="2292"/>
                    <a:pt x="112" y="2443"/>
                    <a:pt x="244" y="2443"/>
                  </a:cubicBezTo>
                  <a:cubicBezTo>
                    <a:pt x="272" y="2443"/>
                    <a:pt x="301" y="2436"/>
                    <a:pt x="328" y="2421"/>
                  </a:cubicBezTo>
                  <a:lnTo>
                    <a:pt x="1155" y="2073"/>
                  </a:lnTo>
                  <a:cubicBezTo>
                    <a:pt x="1213" y="2088"/>
                    <a:pt x="1285" y="2088"/>
                    <a:pt x="1372" y="2088"/>
                  </a:cubicBezTo>
                  <a:lnTo>
                    <a:pt x="5735" y="2088"/>
                  </a:lnTo>
                  <a:cubicBezTo>
                    <a:pt x="6315" y="2088"/>
                    <a:pt x="6794" y="1624"/>
                    <a:pt x="6794" y="1044"/>
                  </a:cubicBezTo>
                  <a:cubicBezTo>
                    <a:pt x="6794" y="464"/>
                    <a:pt x="6315" y="0"/>
                    <a:pt x="57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7"/>
            <p:cNvSpPr/>
            <p:nvPr/>
          </p:nvSpPr>
          <p:spPr>
            <a:xfrm rot="2700000">
              <a:off x="5523179" y="3258927"/>
              <a:ext cx="154764" cy="154852"/>
            </a:xfrm>
            <a:custGeom>
              <a:avLst/>
              <a:gdLst/>
              <a:ahLst/>
              <a:cxnLst/>
              <a:rect l="l" t="t" r="r" b="b"/>
              <a:pathLst>
                <a:path w="1769" h="1770" extrusionOk="0">
                  <a:moveTo>
                    <a:pt x="681" y="1"/>
                  </a:moveTo>
                  <a:lnTo>
                    <a:pt x="681" y="668"/>
                  </a:lnTo>
                  <a:lnTo>
                    <a:pt x="0" y="668"/>
                  </a:lnTo>
                  <a:lnTo>
                    <a:pt x="0" y="1088"/>
                  </a:lnTo>
                  <a:lnTo>
                    <a:pt x="681" y="1088"/>
                  </a:lnTo>
                  <a:lnTo>
                    <a:pt x="681" y="1769"/>
                  </a:lnTo>
                  <a:lnTo>
                    <a:pt x="1102" y="1769"/>
                  </a:lnTo>
                  <a:lnTo>
                    <a:pt x="1102" y="1088"/>
                  </a:lnTo>
                  <a:lnTo>
                    <a:pt x="1769" y="1088"/>
                  </a:lnTo>
                  <a:lnTo>
                    <a:pt x="1769" y="668"/>
                  </a:lnTo>
                  <a:lnTo>
                    <a:pt x="1102" y="668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7"/>
            <p:cNvSpPr/>
            <p:nvPr/>
          </p:nvSpPr>
          <p:spPr>
            <a:xfrm>
              <a:off x="7064454" y="3163620"/>
              <a:ext cx="350269" cy="345486"/>
            </a:xfrm>
            <a:custGeom>
              <a:avLst/>
              <a:gdLst/>
              <a:ahLst/>
              <a:cxnLst/>
              <a:rect l="l" t="t" r="r" b="b"/>
              <a:pathLst>
                <a:path w="4248" h="4190" extrusionOk="0">
                  <a:moveTo>
                    <a:pt x="2119" y="1113"/>
                  </a:moveTo>
                  <a:cubicBezTo>
                    <a:pt x="2620" y="1113"/>
                    <a:pt x="3102" y="1505"/>
                    <a:pt x="3102" y="2102"/>
                  </a:cubicBezTo>
                  <a:cubicBezTo>
                    <a:pt x="3102" y="2638"/>
                    <a:pt x="2667" y="3073"/>
                    <a:pt x="2131" y="3073"/>
                  </a:cubicBezTo>
                  <a:cubicBezTo>
                    <a:pt x="1247" y="3073"/>
                    <a:pt x="812" y="2015"/>
                    <a:pt x="1435" y="1406"/>
                  </a:cubicBezTo>
                  <a:cubicBezTo>
                    <a:pt x="1633" y="1204"/>
                    <a:pt x="1878" y="1113"/>
                    <a:pt x="2119" y="1113"/>
                  </a:cubicBezTo>
                  <a:close/>
                  <a:moveTo>
                    <a:pt x="1522" y="0"/>
                  </a:moveTo>
                  <a:lnTo>
                    <a:pt x="1522" y="362"/>
                  </a:lnTo>
                  <a:cubicBezTo>
                    <a:pt x="1522" y="464"/>
                    <a:pt x="1464" y="565"/>
                    <a:pt x="1377" y="609"/>
                  </a:cubicBezTo>
                  <a:cubicBezTo>
                    <a:pt x="1319" y="638"/>
                    <a:pt x="1261" y="667"/>
                    <a:pt x="1218" y="696"/>
                  </a:cubicBezTo>
                  <a:cubicBezTo>
                    <a:pt x="1169" y="728"/>
                    <a:pt x="1111" y="747"/>
                    <a:pt x="1052" y="747"/>
                  </a:cubicBezTo>
                  <a:cubicBezTo>
                    <a:pt x="1005" y="747"/>
                    <a:pt x="958" y="736"/>
                    <a:pt x="913" y="710"/>
                  </a:cubicBezTo>
                  <a:lnTo>
                    <a:pt x="609" y="522"/>
                  </a:lnTo>
                  <a:lnTo>
                    <a:pt x="0" y="1566"/>
                  </a:lnTo>
                  <a:lnTo>
                    <a:pt x="319" y="1740"/>
                  </a:lnTo>
                  <a:cubicBezTo>
                    <a:pt x="421" y="1798"/>
                    <a:pt x="464" y="1899"/>
                    <a:pt x="464" y="2001"/>
                  </a:cubicBezTo>
                  <a:lnTo>
                    <a:pt x="464" y="2087"/>
                  </a:lnTo>
                  <a:lnTo>
                    <a:pt x="464" y="2189"/>
                  </a:lnTo>
                  <a:cubicBezTo>
                    <a:pt x="464" y="2290"/>
                    <a:pt x="421" y="2392"/>
                    <a:pt x="319" y="2450"/>
                  </a:cubicBezTo>
                  <a:lnTo>
                    <a:pt x="0" y="2624"/>
                  </a:lnTo>
                  <a:lnTo>
                    <a:pt x="609" y="3653"/>
                  </a:lnTo>
                  <a:lnTo>
                    <a:pt x="913" y="3479"/>
                  </a:lnTo>
                  <a:cubicBezTo>
                    <a:pt x="958" y="3454"/>
                    <a:pt x="1005" y="3442"/>
                    <a:pt x="1052" y="3442"/>
                  </a:cubicBezTo>
                  <a:cubicBezTo>
                    <a:pt x="1111" y="3442"/>
                    <a:pt x="1169" y="3461"/>
                    <a:pt x="1218" y="3494"/>
                  </a:cubicBezTo>
                  <a:cubicBezTo>
                    <a:pt x="1261" y="3523"/>
                    <a:pt x="1319" y="3552"/>
                    <a:pt x="1377" y="3581"/>
                  </a:cubicBezTo>
                  <a:cubicBezTo>
                    <a:pt x="1464" y="3624"/>
                    <a:pt x="1522" y="3726"/>
                    <a:pt x="1522" y="3827"/>
                  </a:cubicBezTo>
                  <a:lnTo>
                    <a:pt x="1522" y="4189"/>
                  </a:lnTo>
                  <a:lnTo>
                    <a:pt x="2725" y="4189"/>
                  </a:lnTo>
                  <a:lnTo>
                    <a:pt x="2725" y="3827"/>
                  </a:lnTo>
                  <a:cubicBezTo>
                    <a:pt x="2725" y="3726"/>
                    <a:pt x="2783" y="3624"/>
                    <a:pt x="2885" y="3581"/>
                  </a:cubicBezTo>
                  <a:cubicBezTo>
                    <a:pt x="2928" y="3552"/>
                    <a:pt x="2986" y="3523"/>
                    <a:pt x="3030" y="3494"/>
                  </a:cubicBezTo>
                  <a:cubicBezTo>
                    <a:pt x="3079" y="3461"/>
                    <a:pt x="3137" y="3442"/>
                    <a:pt x="3196" y="3442"/>
                  </a:cubicBezTo>
                  <a:cubicBezTo>
                    <a:pt x="3242" y="3442"/>
                    <a:pt x="3290" y="3454"/>
                    <a:pt x="3334" y="3479"/>
                  </a:cubicBezTo>
                  <a:lnTo>
                    <a:pt x="3653" y="3653"/>
                  </a:lnTo>
                  <a:lnTo>
                    <a:pt x="4247" y="2624"/>
                  </a:lnTo>
                  <a:lnTo>
                    <a:pt x="3928" y="2450"/>
                  </a:lnTo>
                  <a:cubicBezTo>
                    <a:pt x="3827" y="2392"/>
                    <a:pt x="3784" y="2290"/>
                    <a:pt x="3784" y="2189"/>
                  </a:cubicBezTo>
                  <a:lnTo>
                    <a:pt x="3784" y="2102"/>
                  </a:lnTo>
                  <a:lnTo>
                    <a:pt x="3784" y="2001"/>
                  </a:lnTo>
                  <a:cubicBezTo>
                    <a:pt x="3784" y="1899"/>
                    <a:pt x="3827" y="1798"/>
                    <a:pt x="3928" y="1740"/>
                  </a:cubicBezTo>
                  <a:lnTo>
                    <a:pt x="4247" y="1566"/>
                  </a:lnTo>
                  <a:lnTo>
                    <a:pt x="3653" y="522"/>
                  </a:lnTo>
                  <a:lnTo>
                    <a:pt x="3334" y="710"/>
                  </a:lnTo>
                  <a:cubicBezTo>
                    <a:pt x="3290" y="736"/>
                    <a:pt x="3242" y="747"/>
                    <a:pt x="3196" y="747"/>
                  </a:cubicBezTo>
                  <a:cubicBezTo>
                    <a:pt x="3137" y="747"/>
                    <a:pt x="3079" y="728"/>
                    <a:pt x="3030" y="696"/>
                  </a:cubicBezTo>
                  <a:cubicBezTo>
                    <a:pt x="2986" y="667"/>
                    <a:pt x="2928" y="638"/>
                    <a:pt x="2885" y="609"/>
                  </a:cubicBezTo>
                  <a:cubicBezTo>
                    <a:pt x="2783" y="565"/>
                    <a:pt x="2725" y="464"/>
                    <a:pt x="2725" y="362"/>
                  </a:cubicBezTo>
                  <a:lnTo>
                    <a:pt x="272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39394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4"/>
          <p:cNvSpPr txBox="1">
            <a:spLocks noGrp="1"/>
          </p:cNvSpPr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Alata" panose="020B0604020202020204" charset="0"/>
              </a:rPr>
              <a:t>資料集介紹 </a:t>
            </a:r>
            <a:r>
              <a:rPr lang="en-US" altLang="zh-TW" dirty="0">
                <a:latin typeface="Alata" panose="020B0604020202020204" charset="0"/>
              </a:rPr>
              <a:t>- </a:t>
            </a:r>
            <a:r>
              <a:rPr lang="zh-TW" altLang="en-US" b="1" dirty="0">
                <a:latin typeface="Alata" panose="020B0604020202020204" charset="0"/>
              </a:rPr>
              <a:t>資料集來源</a:t>
            </a:r>
            <a:endParaRPr b="1" dirty="0">
              <a:latin typeface="Alata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9657B8-E757-5D05-9781-E10624933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37" y="1156375"/>
            <a:ext cx="7155027" cy="378795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02766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4"/>
          <p:cNvSpPr txBox="1">
            <a:spLocks noGrp="1"/>
          </p:cNvSpPr>
          <p:nvPr>
            <p:ph type="title"/>
          </p:nvPr>
        </p:nvSpPr>
        <p:spPr>
          <a:xfrm>
            <a:off x="714300" y="540850"/>
            <a:ext cx="7715400" cy="4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資料集介紹 </a:t>
            </a:r>
            <a:r>
              <a:rPr lang="en-US" altLang="zh-TW" dirty="0"/>
              <a:t>- </a:t>
            </a:r>
            <a:r>
              <a:rPr lang="zh-TW" altLang="en-US" b="1" dirty="0"/>
              <a:t>資料集欄位</a:t>
            </a:r>
            <a:endParaRPr b="1" dirty="0"/>
          </a:p>
        </p:txBody>
      </p:sp>
      <p:graphicFrame>
        <p:nvGraphicFramePr>
          <p:cNvPr id="11" name="Table 8">
            <a:extLst>
              <a:ext uri="{FF2B5EF4-FFF2-40B4-BE49-F238E27FC236}">
                <a16:creationId xmlns:a16="http://schemas.microsoft.com/office/drawing/2014/main" id="{366BF7E9-939C-17D2-3071-53E90439DE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649998"/>
              </p:ext>
            </p:extLst>
          </p:nvPr>
        </p:nvGraphicFramePr>
        <p:xfrm>
          <a:off x="410658" y="1244082"/>
          <a:ext cx="8322684" cy="3688080"/>
        </p:xfrm>
        <a:graphic>
          <a:graphicData uri="http://schemas.openxmlformats.org/drawingml/2006/table">
            <a:tbl>
              <a:tblPr firstRow="1" bandRow="1">
                <a:tableStyleId>{5494C0D9-EC66-4D5F-BE40-44DF51CFA93E}</a:tableStyleId>
              </a:tblPr>
              <a:tblGrid>
                <a:gridCol w="1955390">
                  <a:extLst>
                    <a:ext uri="{9D8B030D-6E8A-4147-A177-3AD203B41FA5}">
                      <a16:colId xmlns:a16="http://schemas.microsoft.com/office/drawing/2014/main" val="1506460312"/>
                    </a:ext>
                  </a:extLst>
                </a:gridCol>
                <a:gridCol w="740864">
                  <a:extLst>
                    <a:ext uri="{9D8B030D-6E8A-4147-A177-3AD203B41FA5}">
                      <a16:colId xmlns:a16="http://schemas.microsoft.com/office/drawing/2014/main" val="205586870"/>
                    </a:ext>
                  </a:extLst>
                </a:gridCol>
                <a:gridCol w="1807210">
                  <a:extLst>
                    <a:ext uri="{9D8B030D-6E8A-4147-A177-3AD203B41FA5}">
                      <a16:colId xmlns:a16="http://schemas.microsoft.com/office/drawing/2014/main" val="2425075766"/>
                    </a:ext>
                  </a:extLst>
                </a:gridCol>
                <a:gridCol w="735756">
                  <a:extLst>
                    <a:ext uri="{9D8B030D-6E8A-4147-A177-3AD203B41FA5}">
                      <a16:colId xmlns:a16="http://schemas.microsoft.com/office/drawing/2014/main" val="3717775253"/>
                    </a:ext>
                  </a:extLst>
                </a:gridCol>
                <a:gridCol w="2092487">
                  <a:extLst>
                    <a:ext uri="{9D8B030D-6E8A-4147-A177-3AD203B41FA5}">
                      <a16:colId xmlns:a16="http://schemas.microsoft.com/office/drawing/2014/main" val="3712552771"/>
                    </a:ext>
                  </a:extLst>
                </a:gridCol>
                <a:gridCol w="990977">
                  <a:extLst>
                    <a:ext uri="{9D8B030D-6E8A-4147-A177-3AD203B41FA5}">
                      <a16:colId xmlns:a16="http://schemas.microsoft.com/office/drawing/2014/main" val="17461345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Attribute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Scale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Attribute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Scale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Attribute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Scale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621418397"/>
                  </a:ext>
                </a:extLst>
              </a:tr>
              <a:tr h="175662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Patient Id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chronic Lung Disease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1 - 7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Weight Loss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1 - 8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556940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Age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14 - 73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Balanced Diet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1 - 7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Shortness of Breath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1 - 9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564075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Gender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1 - 2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Obesity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1 - 7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Wheezing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1 - 8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53238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Air Pollution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1 - 8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Smoking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1 - 8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Swallowing Difficulty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1 - 8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72932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Alcohol use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1 - 8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Passive Smoker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1 - 8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Clubbing of Finger Nails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1 - 9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74167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Dust Allergy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1 - 8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Chest Pain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1 - 9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Frequent Cold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1 - 7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252785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 err="1"/>
                        <a:t>OccuPational</a:t>
                      </a:r>
                      <a:r>
                        <a:rPr lang="en-US" altLang="zh-TW" dirty="0"/>
                        <a:t> Hazards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1 - 8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Coughing of Blood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1 - 9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Dry Cough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1 - 7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87147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Genetic Risk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1 - 7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Fatigue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1 - 9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dirty="0"/>
                        <a:t>Snoring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1 - 7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51302233"/>
                  </a:ext>
                </a:extLst>
              </a:tr>
              <a:tr h="247994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dirty="0"/>
                        <a:t>Level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High</a:t>
                      </a:r>
                      <a:r>
                        <a:rPr lang="zh-TW" altLang="en-US" dirty="0"/>
                        <a:t>、</a:t>
                      </a:r>
                      <a:r>
                        <a:rPr lang="en-US" altLang="zh-TW" dirty="0"/>
                        <a:t>Medium</a:t>
                      </a:r>
                      <a:r>
                        <a:rPr lang="zh-TW" altLang="en-US" dirty="0"/>
                        <a:t>、</a:t>
                      </a:r>
                      <a:r>
                        <a:rPr lang="en-US" altLang="zh-TW" dirty="0"/>
                        <a:t>Low</a:t>
                      </a:r>
                      <a:endParaRPr lang="zh-TW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288480"/>
                  </a:ext>
                </a:extLst>
              </a:tr>
            </a:tbl>
          </a:graphicData>
        </a:graphic>
      </p:graphicFrame>
      <p:sp>
        <p:nvSpPr>
          <p:cNvPr id="12" name="Google Shape;406;p34">
            <a:extLst>
              <a:ext uri="{FF2B5EF4-FFF2-40B4-BE49-F238E27FC236}">
                <a16:creationId xmlns:a16="http://schemas.microsoft.com/office/drawing/2014/main" id="{37D417C0-259F-D8FE-E1CD-65581B2C41C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10658" y="4270890"/>
            <a:ext cx="4719838" cy="3856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1000 rows, 25 columns, no missing values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4055071743"/>
      </p:ext>
    </p:extLst>
  </p:cSld>
  <p:clrMapOvr>
    <a:masterClrMapping/>
  </p:clrMapOvr>
</p:sld>
</file>

<file path=ppt/theme/theme1.xml><?xml version="1.0" encoding="utf-8"?>
<a:theme xmlns:a="http://schemas.openxmlformats.org/drawingml/2006/main" name="Healthcare Center Website by Slidesgo">
  <a:themeElements>
    <a:clrScheme name="Simple Light">
      <a:dk1>
        <a:srgbClr val="2F4A8A"/>
      </a:dk1>
      <a:lt1>
        <a:srgbClr val="FFFFFF"/>
      </a:lt1>
      <a:dk2>
        <a:srgbClr val="666666"/>
      </a:dk2>
      <a:lt2>
        <a:srgbClr val="4869B1"/>
      </a:lt2>
      <a:accent1>
        <a:srgbClr val="7EACEC"/>
      </a:accent1>
      <a:accent2>
        <a:srgbClr val="C3D9FB"/>
      </a:accent2>
      <a:accent3>
        <a:srgbClr val="90D1CB"/>
      </a:accent3>
      <a:accent4>
        <a:srgbClr val="AFDCDD"/>
      </a:accent4>
      <a:accent5>
        <a:srgbClr val="F8DBC4"/>
      </a:accent5>
      <a:accent6>
        <a:srgbClr val="FFB172"/>
      </a:accent6>
      <a:hlink>
        <a:srgbClr val="2F4A8A"/>
      </a:hlink>
      <a:folHlink>
        <a:srgbClr val="0097A7"/>
      </a:folHlink>
    </a:clrScheme>
    <a:fontScheme name="Custom 3">
      <a:majorFont>
        <a:latin typeface="Arial"/>
        <a:ea typeface="微軟正黑體"/>
        <a:cs typeface=""/>
      </a:majorFont>
      <a:minorFont>
        <a:latin typeface="Arial"/>
        <a:ea typeface="微軟正黑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1978</Words>
  <Application>Microsoft Office PowerPoint</Application>
  <PresentationFormat>如螢幕大小 (16:9)</PresentationFormat>
  <Paragraphs>241</Paragraphs>
  <Slides>23</Slides>
  <Notes>23</Notes>
  <HiddenSlides>1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3" baseType="lpstr">
      <vt:lpstr>Times New Roman</vt:lpstr>
      <vt:lpstr>Montserrat</vt:lpstr>
      <vt:lpstr>Roboto Condensed Light</vt:lpstr>
      <vt:lpstr>Wingdings</vt:lpstr>
      <vt:lpstr>Arial</vt:lpstr>
      <vt:lpstr>Anaheim</vt:lpstr>
      <vt:lpstr>Alata</vt:lpstr>
      <vt:lpstr>微軟正黑體</vt:lpstr>
      <vt:lpstr>微軟正黑體</vt:lpstr>
      <vt:lpstr>Healthcare Center Website by Slidesgo</vt:lpstr>
      <vt:lpstr>Business Intelligence Final Project</vt:lpstr>
      <vt:lpstr>Agenda</vt:lpstr>
      <vt:lpstr>動機</vt:lpstr>
      <vt:lpstr>Background</vt:lpstr>
      <vt:lpstr>PowerPoint 簡報</vt:lpstr>
      <vt:lpstr>PowerPoint 簡報</vt:lpstr>
      <vt:lpstr>資料集介紹</vt:lpstr>
      <vt:lpstr>資料集介紹 - 資料集來源</vt:lpstr>
      <vt:lpstr>資料集介紹 - 資料集欄位</vt:lpstr>
      <vt:lpstr>Amount of Each Level</vt:lpstr>
      <vt:lpstr>模型訓練</vt:lpstr>
      <vt:lpstr>模型訓練 - 資料前處理</vt:lpstr>
      <vt:lpstr>模型訓練 - KMeans</vt:lpstr>
      <vt:lpstr>模型訓練 - Decision Tree</vt:lpstr>
      <vt:lpstr>模型訓練 - Decision Tree &amp; XGBoost</vt:lpstr>
      <vt:lpstr>模型訓練 - Feature Importance</vt:lpstr>
      <vt:lpstr>雛形系統</vt:lpstr>
      <vt:lpstr>開發工具</vt:lpstr>
      <vt:lpstr>Lung Cancer Risk Prediction System</vt:lpstr>
      <vt:lpstr>Demo</vt:lpstr>
      <vt:lpstr>未來展望</vt:lpstr>
      <vt:lpstr>Reference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HEALTHCARE CENTER WEBSITE</dc:title>
  <cp:lastModifiedBy>Shanlin Yu</cp:lastModifiedBy>
  <cp:revision>228</cp:revision>
  <dcterms:modified xsi:type="dcterms:W3CDTF">2022-05-29T19:26:31Z</dcterms:modified>
</cp:coreProperties>
</file>

<file path=docProps/thumbnail.jpeg>
</file>